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slideLayouts/slideLayout10.xml" ContentType="application/vnd.openxmlformats-officedocument.presentationml.slideLayout+xml"/>
  <Default Extension="vml" ContentType="application/vnd.openxmlformats-officedocument.vmlDrawing"/>
  <Override PartName="/ppt/tags/tag14.xml" ContentType="application/vnd.openxmlformats-officedocument.presentationml.tags+xml"/>
  <Override PartName="/ppt/tags/tag15.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charts/chart1.xml" ContentType="application/vnd.openxmlformats-officedocument.drawingml.chart+xml"/>
  <Override PartName="/ppt/tags/tag20.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tags/tag7.xml" ContentType="application/vnd.openxmlformats-officedocument.presentationml.tags+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IN"/>
  <c:clrMapOvr bg1="lt1" tx1="dk1" bg2="lt2" tx2="dk2" accent1="accent1" accent2="accent2" accent3="accent3" accent4="accent4" accent5="accent5" accent6="accent6" hlink="hlink" folHlink="folHlink"/>
  <c:chart>
    <c:plotArea>
      <c:layout>
        <c:manualLayout>
          <c:layoutTarget val="inner"/>
          <c:xMode val="edge"/>
          <c:yMode val="edge"/>
          <c:x val="7.5760412023968896E-2"/>
          <c:y val="5.2468874083047429E-2"/>
          <c:w val="0.68257392825896768"/>
          <c:h val="0.89719889180519208"/>
        </c:manualLayout>
      </c:layout>
      <c:scatterChart>
        <c:scatterStyle val="smoothMarker"/>
        <c:ser>
          <c:idx val="0"/>
          <c:order val="0"/>
          <c:tx>
            <c:strRef>
              <c:f>Sheet1!$B$1</c:f>
              <c:strCache>
                <c:ptCount val="1"/>
                <c:pt idx="0">
                  <c:v>Signal 1</c:v>
                </c:pt>
              </c:strCache>
            </c:strRef>
          </c:tx>
          <c:spPr>
            <a:ln w="50800">
              <a:solidFill>
                <a:srgbClr val="0070C0"/>
              </a:solidFill>
            </a:ln>
          </c:spPr>
          <c:marker>
            <c:symbol val="none"/>
          </c:marker>
          <c:xVal>
            <c:numRef>
              <c:f>Sheet1!$A$2:$A$652</c:f>
              <c:numCache>
                <c:formatCode>General</c:formatCode>
                <c:ptCount val="65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pt idx="111">
                  <c:v>111</c:v>
                </c:pt>
                <c:pt idx="112">
                  <c:v>112</c:v>
                </c:pt>
                <c:pt idx="113">
                  <c:v>113</c:v>
                </c:pt>
                <c:pt idx="114">
                  <c:v>114</c:v>
                </c:pt>
                <c:pt idx="115">
                  <c:v>115</c:v>
                </c:pt>
                <c:pt idx="116">
                  <c:v>116</c:v>
                </c:pt>
                <c:pt idx="117">
                  <c:v>117</c:v>
                </c:pt>
                <c:pt idx="118">
                  <c:v>118</c:v>
                </c:pt>
                <c:pt idx="119">
                  <c:v>119</c:v>
                </c:pt>
                <c:pt idx="120">
                  <c:v>120</c:v>
                </c:pt>
                <c:pt idx="121">
                  <c:v>121</c:v>
                </c:pt>
                <c:pt idx="122">
                  <c:v>122</c:v>
                </c:pt>
                <c:pt idx="123">
                  <c:v>123</c:v>
                </c:pt>
                <c:pt idx="124">
                  <c:v>124</c:v>
                </c:pt>
                <c:pt idx="125">
                  <c:v>125</c:v>
                </c:pt>
                <c:pt idx="126">
                  <c:v>126</c:v>
                </c:pt>
                <c:pt idx="127">
                  <c:v>127</c:v>
                </c:pt>
                <c:pt idx="128">
                  <c:v>128</c:v>
                </c:pt>
                <c:pt idx="129">
                  <c:v>129</c:v>
                </c:pt>
                <c:pt idx="130">
                  <c:v>130</c:v>
                </c:pt>
                <c:pt idx="131">
                  <c:v>131</c:v>
                </c:pt>
                <c:pt idx="132">
                  <c:v>132</c:v>
                </c:pt>
                <c:pt idx="133">
                  <c:v>133</c:v>
                </c:pt>
                <c:pt idx="134">
                  <c:v>134</c:v>
                </c:pt>
                <c:pt idx="135">
                  <c:v>135</c:v>
                </c:pt>
                <c:pt idx="136">
                  <c:v>136</c:v>
                </c:pt>
                <c:pt idx="137">
                  <c:v>137</c:v>
                </c:pt>
                <c:pt idx="138">
                  <c:v>138</c:v>
                </c:pt>
                <c:pt idx="139">
                  <c:v>139</c:v>
                </c:pt>
                <c:pt idx="140">
                  <c:v>140</c:v>
                </c:pt>
                <c:pt idx="141">
                  <c:v>141</c:v>
                </c:pt>
                <c:pt idx="142">
                  <c:v>142</c:v>
                </c:pt>
                <c:pt idx="143">
                  <c:v>143</c:v>
                </c:pt>
                <c:pt idx="144">
                  <c:v>144</c:v>
                </c:pt>
                <c:pt idx="145">
                  <c:v>145</c:v>
                </c:pt>
                <c:pt idx="146">
                  <c:v>146</c:v>
                </c:pt>
                <c:pt idx="147">
                  <c:v>147</c:v>
                </c:pt>
                <c:pt idx="148">
                  <c:v>148</c:v>
                </c:pt>
                <c:pt idx="149">
                  <c:v>149</c:v>
                </c:pt>
                <c:pt idx="150">
                  <c:v>150</c:v>
                </c:pt>
                <c:pt idx="151">
                  <c:v>151</c:v>
                </c:pt>
                <c:pt idx="152">
                  <c:v>152</c:v>
                </c:pt>
                <c:pt idx="153">
                  <c:v>153</c:v>
                </c:pt>
                <c:pt idx="154">
                  <c:v>154</c:v>
                </c:pt>
                <c:pt idx="155">
                  <c:v>155</c:v>
                </c:pt>
                <c:pt idx="156">
                  <c:v>156</c:v>
                </c:pt>
                <c:pt idx="157">
                  <c:v>157</c:v>
                </c:pt>
                <c:pt idx="158">
                  <c:v>158</c:v>
                </c:pt>
                <c:pt idx="159">
                  <c:v>159</c:v>
                </c:pt>
                <c:pt idx="160">
                  <c:v>160</c:v>
                </c:pt>
                <c:pt idx="161">
                  <c:v>161</c:v>
                </c:pt>
                <c:pt idx="162">
                  <c:v>162</c:v>
                </c:pt>
                <c:pt idx="163">
                  <c:v>163</c:v>
                </c:pt>
                <c:pt idx="164">
                  <c:v>164</c:v>
                </c:pt>
                <c:pt idx="165">
                  <c:v>165</c:v>
                </c:pt>
                <c:pt idx="166">
                  <c:v>166</c:v>
                </c:pt>
                <c:pt idx="167">
                  <c:v>167</c:v>
                </c:pt>
                <c:pt idx="168">
                  <c:v>168</c:v>
                </c:pt>
                <c:pt idx="169">
                  <c:v>169</c:v>
                </c:pt>
                <c:pt idx="170">
                  <c:v>170</c:v>
                </c:pt>
                <c:pt idx="171">
                  <c:v>171</c:v>
                </c:pt>
                <c:pt idx="172">
                  <c:v>172</c:v>
                </c:pt>
                <c:pt idx="173">
                  <c:v>173</c:v>
                </c:pt>
                <c:pt idx="174">
                  <c:v>174</c:v>
                </c:pt>
                <c:pt idx="175">
                  <c:v>175</c:v>
                </c:pt>
                <c:pt idx="176">
                  <c:v>176</c:v>
                </c:pt>
                <c:pt idx="177">
                  <c:v>177</c:v>
                </c:pt>
                <c:pt idx="178">
                  <c:v>178</c:v>
                </c:pt>
                <c:pt idx="179">
                  <c:v>179</c:v>
                </c:pt>
                <c:pt idx="180">
                  <c:v>180</c:v>
                </c:pt>
                <c:pt idx="181">
                  <c:v>181</c:v>
                </c:pt>
                <c:pt idx="182">
                  <c:v>182</c:v>
                </c:pt>
                <c:pt idx="183">
                  <c:v>183</c:v>
                </c:pt>
                <c:pt idx="184">
                  <c:v>184</c:v>
                </c:pt>
                <c:pt idx="185">
                  <c:v>185</c:v>
                </c:pt>
                <c:pt idx="186">
                  <c:v>186</c:v>
                </c:pt>
                <c:pt idx="187">
                  <c:v>187</c:v>
                </c:pt>
                <c:pt idx="188">
                  <c:v>188</c:v>
                </c:pt>
                <c:pt idx="189">
                  <c:v>189</c:v>
                </c:pt>
                <c:pt idx="190">
                  <c:v>190</c:v>
                </c:pt>
                <c:pt idx="191">
                  <c:v>191</c:v>
                </c:pt>
                <c:pt idx="192">
                  <c:v>192</c:v>
                </c:pt>
                <c:pt idx="193">
                  <c:v>193</c:v>
                </c:pt>
                <c:pt idx="194">
                  <c:v>194</c:v>
                </c:pt>
                <c:pt idx="195">
                  <c:v>195</c:v>
                </c:pt>
                <c:pt idx="196">
                  <c:v>196</c:v>
                </c:pt>
                <c:pt idx="197">
                  <c:v>197</c:v>
                </c:pt>
                <c:pt idx="198">
                  <c:v>198</c:v>
                </c:pt>
                <c:pt idx="199">
                  <c:v>199</c:v>
                </c:pt>
                <c:pt idx="200">
                  <c:v>200</c:v>
                </c:pt>
                <c:pt idx="201">
                  <c:v>201</c:v>
                </c:pt>
                <c:pt idx="202">
                  <c:v>202</c:v>
                </c:pt>
                <c:pt idx="203">
                  <c:v>203</c:v>
                </c:pt>
                <c:pt idx="204">
                  <c:v>204</c:v>
                </c:pt>
                <c:pt idx="205">
                  <c:v>205</c:v>
                </c:pt>
                <c:pt idx="206">
                  <c:v>206</c:v>
                </c:pt>
                <c:pt idx="207">
                  <c:v>207</c:v>
                </c:pt>
                <c:pt idx="208">
                  <c:v>208</c:v>
                </c:pt>
                <c:pt idx="209">
                  <c:v>209</c:v>
                </c:pt>
                <c:pt idx="210">
                  <c:v>210</c:v>
                </c:pt>
                <c:pt idx="211">
                  <c:v>211</c:v>
                </c:pt>
                <c:pt idx="212">
                  <c:v>212</c:v>
                </c:pt>
                <c:pt idx="213">
                  <c:v>213</c:v>
                </c:pt>
                <c:pt idx="214">
                  <c:v>214</c:v>
                </c:pt>
                <c:pt idx="215">
                  <c:v>215</c:v>
                </c:pt>
                <c:pt idx="216">
                  <c:v>216</c:v>
                </c:pt>
                <c:pt idx="217">
                  <c:v>217</c:v>
                </c:pt>
                <c:pt idx="218">
                  <c:v>218</c:v>
                </c:pt>
                <c:pt idx="219">
                  <c:v>219</c:v>
                </c:pt>
                <c:pt idx="220">
                  <c:v>220</c:v>
                </c:pt>
                <c:pt idx="221">
                  <c:v>221</c:v>
                </c:pt>
                <c:pt idx="222">
                  <c:v>222</c:v>
                </c:pt>
                <c:pt idx="223">
                  <c:v>223</c:v>
                </c:pt>
                <c:pt idx="224">
                  <c:v>224</c:v>
                </c:pt>
                <c:pt idx="225">
                  <c:v>225</c:v>
                </c:pt>
                <c:pt idx="226">
                  <c:v>226</c:v>
                </c:pt>
                <c:pt idx="227">
                  <c:v>227</c:v>
                </c:pt>
                <c:pt idx="228">
                  <c:v>228</c:v>
                </c:pt>
                <c:pt idx="229">
                  <c:v>229</c:v>
                </c:pt>
                <c:pt idx="230">
                  <c:v>230</c:v>
                </c:pt>
                <c:pt idx="231">
                  <c:v>231</c:v>
                </c:pt>
                <c:pt idx="232">
                  <c:v>232</c:v>
                </c:pt>
                <c:pt idx="233">
                  <c:v>233</c:v>
                </c:pt>
                <c:pt idx="234">
                  <c:v>234</c:v>
                </c:pt>
                <c:pt idx="235">
                  <c:v>235</c:v>
                </c:pt>
                <c:pt idx="236">
                  <c:v>236</c:v>
                </c:pt>
                <c:pt idx="237">
                  <c:v>237</c:v>
                </c:pt>
                <c:pt idx="238">
                  <c:v>238</c:v>
                </c:pt>
                <c:pt idx="239">
                  <c:v>239</c:v>
                </c:pt>
                <c:pt idx="240">
                  <c:v>240</c:v>
                </c:pt>
                <c:pt idx="241">
                  <c:v>241</c:v>
                </c:pt>
                <c:pt idx="242">
                  <c:v>242</c:v>
                </c:pt>
                <c:pt idx="243">
                  <c:v>243</c:v>
                </c:pt>
                <c:pt idx="244">
                  <c:v>244</c:v>
                </c:pt>
                <c:pt idx="245">
                  <c:v>245</c:v>
                </c:pt>
                <c:pt idx="246">
                  <c:v>246</c:v>
                </c:pt>
                <c:pt idx="247">
                  <c:v>247</c:v>
                </c:pt>
                <c:pt idx="248">
                  <c:v>248</c:v>
                </c:pt>
                <c:pt idx="249">
                  <c:v>249</c:v>
                </c:pt>
                <c:pt idx="250">
                  <c:v>250</c:v>
                </c:pt>
                <c:pt idx="251">
                  <c:v>251</c:v>
                </c:pt>
                <c:pt idx="252">
                  <c:v>252</c:v>
                </c:pt>
                <c:pt idx="253">
                  <c:v>253</c:v>
                </c:pt>
                <c:pt idx="254">
                  <c:v>254</c:v>
                </c:pt>
                <c:pt idx="255">
                  <c:v>255</c:v>
                </c:pt>
                <c:pt idx="256">
                  <c:v>256</c:v>
                </c:pt>
                <c:pt idx="257">
                  <c:v>257</c:v>
                </c:pt>
                <c:pt idx="258">
                  <c:v>258</c:v>
                </c:pt>
                <c:pt idx="259">
                  <c:v>259</c:v>
                </c:pt>
                <c:pt idx="260">
                  <c:v>260</c:v>
                </c:pt>
                <c:pt idx="261">
                  <c:v>261</c:v>
                </c:pt>
                <c:pt idx="262">
                  <c:v>262</c:v>
                </c:pt>
                <c:pt idx="263">
                  <c:v>263</c:v>
                </c:pt>
                <c:pt idx="264">
                  <c:v>264</c:v>
                </c:pt>
                <c:pt idx="265">
                  <c:v>265</c:v>
                </c:pt>
                <c:pt idx="266">
                  <c:v>266</c:v>
                </c:pt>
                <c:pt idx="267">
                  <c:v>267</c:v>
                </c:pt>
                <c:pt idx="268">
                  <c:v>268</c:v>
                </c:pt>
                <c:pt idx="269">
                  <c:v>269</c:v>
                </c:pt>
                <c:pt idx="270">
                  <c:v>270</c:v>
                </c:pt>
                <c:pt idx="271">
                  <c:v>271</c:v>
                </c:pt>
                <c:pt idx="272">
                  <c:v>272</c:v>
                </c:pt>
                <c:pt idx="273">
                  <c:v>273</c:v>
                </c:pt>
                <c:pt idx="274">
                  <c:v>274</c:v>
                </c:pt>
                <c:pt idx="275">
                  <c:v>275</c:v>
                </c:pt>
                <c:pt idx="276">
                  <c:v>276</c:v>
                </c:pt>
                <c:pt idx="277">
                  <c:v>277</c:v>
                </c:pt>
                <c:pt idx="278">
                  <c:v>278</c:v>
                </c:pt>
                <c:pt idx="279">
                  <c:v>279</c:v>
                </c:pt>
                <c:pt idx="280">
                  <c:v>280</c:v>
                </c:pt>
                <c:pt idx="281">
                  <c:v>281</c:v>
                </c:pt>
                <c:pt idx="282">
                  <c:v>282</c:v>
                </c:pt>
                <c:pt idx="283">
                  <c:v>283</c:v>
                </c:pt>
                <c:pt idx="284">
                  <c:v>284</c:v>
                </c:pt>
                <c:pt idx="285">
                  <c:v>285</c:v>
                </c:pt>
                <c:pt idx="286">
                  <c:v>286</c:v>
                </c:pt>
                <c:pt idx="287">
                  <c:v>287</c:v>
                </c:pt>
                <c:pt idx="288">
                  <c:v>288</c:v>
                </c:pt>
                <c:pt idx="289">
                  <c:v>289</c:v>
                </c:pt>
                <c:pt idx="290">
                  <c:v>290</c:v>
                </c:pt>
                <c:pt idx="291">
                  <c:v>291</c:v>
                </c:pt>
                <c:pt idx="292">
                  <c:v>292</c:v>
                </c:pt>
                <c:pt idx="293">
                  <c:v>293</c:v>
                </c:pt>
                <c:pt idx="294">
                  <c:v>294</c:v>
                </c:pt>
                <c:pt idx="295">
                  <c:v>295</c:v>
                </c:pt>
                <c:pt idx="296">
                  <c:v>296</c:v>
                </c:pt>
                <c:pt idx="297">
                  <c:v>297</c:v>
                </c:pt>
                <c:pt idx="298">
                  <c:v>298</c:v>
                </c:pt>
                <c:pt idx="299">
                  <c:v>299</c:v>
                </c:pt>
                <c:pt idx="300">
                  <c:v>300</c:v>
                </c:pt>
                <c:pt idx="301">
                  <c:v>301</c:v>
                </c:pt>
                <c:pt idx="302">
                  <c:v>302</c:v>
                </c:pt>
                <c:pt idx="303">
                  <c:v>303</c:v>
                </c:pt>
                <c:pt idx="304">
                  <c:v>304</c:v>
                </c:pt>
                <c:pt idx="305">
                  <c:v>305</c:v>
                </c:pt>
                <c:pt idx="306">
                  <c:v>306</c:v>
                </c:pt>
                <c:pt idx="307">
                  <c:v>307</c:v>
                </c:pt>
                <c:pt idx="308">
                  <c:v>308</c:v>
                </c:pt>
                <c:pt idx="309">
                  <c:v>309</c:v>
                </c:pt>
                <c:pt idx="310">
                  <c:v>310</c:v>
                </c:pt>
                <c:pt idx="311">
                  <c:v>311</c:v>
                </c:pt>
                <c:pt idx="312">
                  <c:v>312</c:v>
                </c:pt>
                <c:pt idx="313">
                  <c:v>313</c:v>
                </c:pt>
                <c:pt idx="314">
                  <c:v>314</c:v>
                </c:pt>
                <c:pt idx="315">
                  <c:v>315</c:v>
                </c:pt>
                <c:pt idx="316">
                  <c:v>316</c:v>
                </c:pt>
                <c:pt idx="317">
                  <c:v>317</c:v>
                </c:pt>
                <c:pt idx="318">
                  <c:v>318</c:v>
                </c:pt>
                <c:pt idx="319">
                  <c:v>319</c:v>
                </c:pt>
                <c:pt idx="320">
                  <c:v>320</c:v>
                </c:pt>
                <c:pt idx="321">
                  <c:v>321</c:v>
                </c:pt>
                <c:pt idx="322">
                  <c:v>322</c:v>
                </c:pt>
                <c:pt idx="323">
                  <c:v>323</c:v>
                </c:pt>
                <c:pt idx="324">
                  <c:v>324</c:v>
                </c:pt>
                <c:pt idx="325">
                  <c:v>325</c:v>
                </c:pt>
                <c:pt idx="326">
                  <c:v>326</c:v>
                </c:pt>
                <c:pt idx="327">
                  <c:v>327</c:v>
                </c:pt>
                <c:pt idx="328">
                  <c:v>328</c:v>
                </c:pt>
                <c:pt idx="329">
                  <c:v>329</c:v>
                </c:pt>
                <c:pt idx="330">
                  <c:v>330</c:v>
                </c:pt>
                <c:pt idx="331">
                  <c:v>331</c:v>
                </c:pt>
                <c:pt idx="332">
                  <c:v>332</c:v>
                </c:pt>
                <c:pt idx="333">
                  <c:v>333</c:v>
                </c:pt>
                <c:pt idx="334">
                  <c:v>334</c:v>
                </c:pt>
                <c:pt idx="335">
                  <c:v>335</c:v>
                </c:pt>
                <c:pt idx="336">
                  <c:v>336</c:v>
                </c:pt>
                <c:pt idx="337">
                  <c:v>337</c:v>
                </c:pt>
                <c:pt idx="338">
                  <c:v>338</c:v>
                </c:pt>
                <c:pt idx="339">
                  <c:v>339</c:v>
                </c:pt>
                <c:pt idx="340">
                  <c:v>340</c:v>
                </c:pt>
                <c:pt idx="341">
                  <c:v>341</c:v>
                </c:pt>
                <c:pt idx="342">
                  <c:v>342</c:v>
                </c:pt>
                <c:pt idx="343">
                  <c:v>343</c:v>
                </c:pt>
                <c:pt idx="344">
                  <c:v>344</c:v>
                </c:pt>
                <c:pt idx="345">
                  <c:v>345</c:v>
                </c:pt>
                <c:pt idx="346">
                  <c:v>346</c:v>
                </c:pt>
                <c:pt idx="347">
                  <c:v>347</c:v>
                </c:pt>
                <c:pt idx="348">
                  <c:v>348</c:v>
                </c:pt>
                <c:pt idx="349">
                  <c:v>349</c:v>
                </c:pt>
                <c:pt idx="350">
                  <c:v>350</c:v>
                </c:pt>
                <c:pt idx="351">
                  <c:v>351</c:v>
                </c:pt>
                <c:pt idx="352">
                  <c:v>352</c:v>
                </c:pt>
                <c:pt idx="353">
                  <c:v>353</c:v>
                </c:pt>
                <c:pt idx="354">
                  <c:v>354</c:v>
                </c:pt>
                <c:pt idx="355">
                  <c:v>355</c:v>
                </c:pt>
                <c:pt idx="356">
                  <c:v>356</c:v>
                </c:pt>
                <c:pt idx="357">
                  <c:v>357</c:v>
                </c:pt>
                <c:pt idx="358">
                  <c:v>358</c:v>
                </c:pt>
                <c:pt idx="359">
                  <c:v>359</c:v>
                </c:pt>
                <c:pt idx="360">
                  <c:v>360</c:v>
                </c:pt>
                <c:pt idx="361">
                  <c:v>361</c:v>
                </c:pt>
                <c:pt idx="362">
                  <c:v>362</c:v>
                </c:pt>
                <c:pt idx="363">
                  <c:v>363</c:v>
                </c:pt>
                <c:pt idx="364">
                  <c:v>364</c:v>
                </c:pt>
                <c:pt idx="365">
                  <c:v>365</c:v>
                </c:pt>
                <c:pt idx="366">
                  <c:v>366</c:v>
                </c:pt>
                <c:pt idx="367">
                  <c:v>367</c:v>
                </c:pt>
                <c:pt idx="368">
                  <c:v>368</c:v>
                </c:pt>
                <c:pt idx="369">
                  <c:v>369</c:v>
                </c:pt>
                <c:pt idx="370">
                  <c:v>370</c:v>
                </c:pt>
                <c:pt idx="371">
                  <c:v>371</c:v>
                </c:pt>
                <c:pt idx="372">
                  <c:v>372</c:v>
                </c:pt>
                <c:pt idx="373">
                  <c:v>373</c:v>
                </c:pt>
                <c:pt idx="374">
                  <c:v>374</c:v>
                </c:pt>
                <c:pt idx="375">
                  <c:v>375</c:v>
                </c:pt>
                <c:pt idx="376">
                  <c:v>376</c:v>
                </c:pt>
                <c:pt idx="377">
                  <c:v>377</c:v>
                </c:pt>
                <c:pt idx="378">
                  <c:v>378</c:v>
                </c:pt>
                <c:pt idx="379">
                  <c:v>379</c:v>
                </c:pt>
                <c:pt idx="380">
                  <c:v>380</c:v>
                </c:pt>
                <c:pt idx="381">
                  <c:v>381</c:v>
                </c:pt>
                <c:pt idx="382">
                  <c:v>382</c:v>
                </c:pt>
                <c:pt idx="383">
                  <c:v>383</c:v>
                </c:pt>
                <c:pt idx="384">
                  <c:v>384</c:v>
                </c:pt>
                <c:pt idx="385">
                  <c:v>385</c:v>
                </c:pt>
                <c:pt idx="386">
                  <c:v>386</c:v>
                </c:pt>
                <c:pt idx="387">
                  <c:v>387</c:v>
                </c:pt>
                <c:pt idx="388">
                  <c:v>388</c:v>
                </c:pt>
                <c:pt idx="389">
                  <c:v>389</c:v>
                </c:pt>
                <c:pt idx="390">
                  <c:v>390</c:v>
                </c:pt>
                <c:pt idx="391">
                  <c:v>391</c:v>
                </c:pt>
                <c:pt idx="392">
                  <c:v>392</c:v>
                </c:pt>
                <c:pt idx="393">
                  <c:v>393</c:v>
                </c:pt>
                <c:pt idx="394">
                  <c:v>394</c:v>
                </c:pt>
                <c:pt idx="395">
                  <c:v>395</c:v>
                </c:pt>
                <c:pt idx="396">
                  <c:v>396</c:v>
                </c:pt>
                <c:pt idx="397">
                  <c:v>397</c:v>
                </c:pt>
                <c:pt idx="398">
                  <c:v>398</c:v>
                </c:pt>
                <c:pt idx="399">
                  <c:v>399</c:v>
                </c:pt>
                <c:pt idx="400">
                  <c:v>400</c:v>
                </c:pt>
                <c:pt idx="401">
                  <c:v>401</c:v>
                </c:pt>
                <c:pt idx="402">
                  <c:v>402</c:v>
                </c:pt>
                <c:pt idx="403">
                  <c:v>403</c:v>
                </c:pt>
                <c:pt idx="404">
                  <c:v>404</c:v>
                </c:pt>
                <c:pt idx="405">
                  <c:v>405</c:v>
                </c:pt>
                <c:pt idx="406">
                  <c:v>406</c:v>
                </c:pt>
                <c:pt idx="407">
                  <c:v>407</c:v>
                </c:pt>
                <c:pt idx="408">
                  <c:v>408</c:v>
                </c:pt>
                <c:pt idx="409">
                  <c:v>409</c:v>
                </c:pt>
                <c:pt idx="410">
                  <c:v>410</c:v>
                </c:pt>
                <c:pt idx="411">
                  <c:v>411</c:v>
                </c:pt>
                <c:pt idx="412">
                  <c:v>412</c:v>
                </c:pt>
                <c:pt idx="413">
                  <c:v>413</c:v>
                </c:pt>
                <c:pt idx="414">
                  <c:v>414</c:v>
                </c:pt>
                <c:pt idx="415">
                  <c:v>415</c:v>
                </c:pt>
                <c:pt idx="416">
                  <c:v>416</c:v>
                </c:pt>
                <c:pt idx="417">
                  <c:v>417</c:v>
                </c:pt>
                <c:pt idx="418">
                  <c:v>418</c:v>
                </c:pt>
                <c:pt idx="419">
                  <c:v>419</c:v>
                </c:pt>
                <c:pt idx="420">
                  <c:v>420</c:v>
                </c:pt>
                <c:pt idx="421">
                  <c:v>421</c:v>
                </c:pt>
                <c:pt idx="422">
                  <c:v>422</c:v>
                </c:pt>
                <c:pt idx="423">
                  <c:v>423</c:v>
                </c:pt>
                <c:pt idx="424">
                  <c:v>424</c:v>
                </c:pt>
                <c:pt idx="425">
                  <c:v>425</c:v>
                </c:pt>
                <c:pt idx="426">
                  <c:v>426</c:v>
                </c:pt>
                <c:pt idx="427">
                  <c:v>427</c:v>
                </c:pt>
                <c:pt idx="428">
                  <c:v>428</c:v>
                </c:pt>
                <c:pt idx="429">
                  <c:v>429</c:v>
                </c:pt>
                <c:pt idx="430">
                  <c:v>430</c:v>
                </c:pt>
                <c:pt idx="431">
                  <c:v>431</c:v>
                </c:pt>
                <c:pt idx="432">
                  <c:v>432</c:v>
                </c:pt>
                <c:pt idx="433">
                  <c:v>433</c:v>
                </c:pt>
                <c:pt idx="434">
                  <c:v>434</c:v>
                </c:pt>
                <c:pt idx="435">
                  <c:v>435</c:v>
                </c:pt>
                <c:pt idx="436">
                  <c:v>436</c:v>
                </c:pt>
                <c:pt idx="437">
                  <c:v>437</c:v>
                </c:pt>
                <c:pt idx="438">
                  <c:v>438</c:v>
                </c:pt>
                <c:pt idx="439">
                  <c:v>439</c:v>
                </c:pt>
                <c:pt idx="440">
                  <c:v>440</c:v>
                </c:pt>
                <c:pt idx="441">
                  <c:v>441</c:v>
                </c:pt>
                <c:pt idx="442">
                  <c:v>442</c:v>
                </c:pt>
                <c:pt idx="443">
                  <c:v>443</c:v>
                </c:pt>
                <c:pt idx="444">
                  <c:v>444</c:v>
                </c:pt>
                <c:pt idx="445">
                  <c:v>445</c:v>
                </c:pt>
                <c:pt idx="446">
                  <c:v>446</c:v>
                </c:pt>
                <c:pt idx="447">
                  <c:v>447</c:v>
                </c:pt>
                <c:pt idx="448">
                  <c:v>448</c:v>
                </c:pt>
                <c:pt idx="449">
                  <c:v>449</c:v>
                </c:pt>
                <c:pt idx="450">
                  <c:v>450</c:v>
                </c:pt>
                <c:pt idx="451">
                  <c:v>451</c:v>
                </c:pt>
                <c:pt idx="452">
                  <c:v>452</c:v>
                </c:pt>
                <c:pt idx="453">
                  <c:v>453</c:v>
                </c:pt>
                <c:pt idx="454">
                  <c:v>454</c:v>
                </c:pt>
                <c:pt idx="455">
                  <c:v>455</c:v>
                </c:pt>
                <c:pt idx="456">
                  <c:v>456</c:v>
                </c:pt>
                <c:pt idx="457">
                  <c:v>457</c:v>
                </c:pt>
                <c:pt idx="458">
                  <c:v>458</c:v>
                </c:pt>
                <c:pt idx="459">
                  <c:v>459</c:v>
                </c:pt>
                <c:pt idx="460">
                  <c:v>460</c:v>
                </c:pt>
                <c:pt idx="461">
                  <c:v>461</c:v>
                </c:pt>
                <c:pt idx="462">
                  <c:v>462</c:v>
                </c:pt>
                <c:pt idx="463">
                  <c:v>463</c:v>
                </c:pt>
                <c:pt idx="464">
                  <c:v>464</c:v>
                </c:pt>
                <c:pt idx="465">
                  <c:v>465</c:v>
                </c:pt>
                <c:pt idx="466">
                  <c:v>466</c:v>
                </c:pt>
                <c:pt idx="467">
                  <c:v>467</c:v>
                </c:pt>
                <c:pt idx="468">
                  <c:v>468</c:v>
                </c:pt>
                <c:pt idx="469">
                  <c:v>469</c:v>
                </c:pt>
                <c:pt idx="470">
                  <c:v>470</c:v>
                </c:pt>
                <c:pt idx="471">
                  <c:v>471</c:v>
                </c:pt>
                <c:pt idx="472">
                  <c:v>472</c:v>
                </c:pt>
                <c:pt idx="473">
                  <c:v>473</c:v>
                </c:pt>
                <c:pt idx="474">
                  <c:v>474</c:v>
                </c:pt>
                <c:pt idx="475">
                  <c:v>475</c:v>
                </c:pt>
                <c:pt idx="476">
                  <c:v>476</c:v>
                </c:pt>
                <c:pt idx="477">
                  <c:v>477</c:v>
                </c:pt>
                <c:pt idx="478">
                  <c:v>478</c:v>
                </c:pt>
                <c:pt idx="479">
                  <c:v>479</c:v>
                </c:pt>
                <c:pt idx="480">
                  <c:v>480</c:v>
                </c:pt>
                <c:pt idx="481">
                  <c:v>481</c:v>
                </c:pt>
                <c:pt idx="482">
                  <c:v>482</c:v>
                </c:pt>
                <c:pt idx="483">
                  <c:v>483</c:v>
                </c:pt>
                <c:pt idx="484">
                  <c:v>484</c:v>
                </c:pt>
                <c:pt idx="485">
                  <c:v>485</c:v>
                </c:pt>
                <c:pt idx="486">
                  <c:v>486</c:v>
                </c:pt>
                <c:pt idx="487">
                  <c:v>487</c:v>
                </c:pt>
                <c:pt idx="488">
                  <c:v>488</c:v>
                </c:pt>
                <c:pt idx="489">
                  <c:v>489</c:v>
                </c:pt>
                <c:pt idx="490">
                  <c:v>490</c:v>
                </c:pt>
                <c:pt idx="491">
                  <c:v>491</c:v>
                </c:pt>
                <c:pt idx="492">
                  <c:v>492</c:v>
                </c:pt>
                <c:pt idx="493">
                  <c:v>493</c:v>
                </c:pt>
                <c:pt idx="494">
                  <c:v>494</c:v>
                </c:pt>
                <c:pt idx="495">
                  <c:v>495</c:v>
                </c:pt>
                <c:pt idx="496">
                  <c:v>496</c:v>
                </c:pt>
                <c:pt idx="497">
                  <c:v>497</c:v>
                </c:pt>
                <c:pt idx="498">
                  <c:v>498</c:v>
                </c:pt>
                <c:pt idx="499">
                  <c:v>499</c:v>
                </c:pt>
                <c:pt idx="500">
                  <c:v>500</c:v>
                </c:pt>
                <c:pt idx="501">
                  <c:v>501</c:v>
                </c:pt>
                <c:pt idx="502">
                  <c:v>502</c:v>
                </c:pt>
                <c:pt idx="503">
                  <c:v>503</c:v>
                </c:pt>
                <c:pt idx="504">
                  <c:v>504</c:v>
                </c:pt>
                <c:pt idx="505">
                  <c:v>505</c:v>
                </c:pt>
                <c:pt idx="506">
                  <c:v>506</c:v>
                </c:pt>
                <c:pt idx="507">
                  <c:v>507</c:v>
                </c:pt>
                <c:pt idx="508">
                  <c:v>508</c:v>
                </c:pt>
                <c:pt idx="509">
                  <c:v>509</c:v>
                </c:pt>
                <c:pt idx="510">
                  <c:v>510</c:v>
                </c:pt>
                <c:pt idx="511">
                  <c:v>511</c:v>
                </c:pt>
                <c:pt idx="512">
                  <c:v>512</c:v>
                </c:pt>
                <c:pt idx="513">
                  <c:v>513</c:v>
                </c:pt>
                <c:pt idx="514">
                  <c:v>514</c:v>
                </c:pt>
                <c:pt idx="515">
                  <c:v>515</c:v>
                </c:pt>
                <c:pt idx="516">
                  <c:v>516</c:v>
                </c:pt>
                <c:pt idx="517">
                  <c:v>517</c:v>
                </c:pt>
                <c:pt idx="518">
                  <c:v>518</c:v>
                </c:pt>
                <c:pt idx="519">
                  <c:v>519</c:v>
                </c:pt>
                <c:pt idx="520">
                  <c:v>520</c:v>
                </c:pt>
                <c:pt idx="521">
                  <c:v>521</c:v>
                </c:pt>
                <c:pt idx="522">
                  <c:v>522</c:v>
                </c:pt>
                <c:pt idx="523">
                  <c:v>523</c:v>
                </c:pt>
                <c:pt idx="524">
                  <c:v>524</c:v>
                </c:pt>
                <c:pt idx="525">
                  <c:v>525</c:v>
                </c:pt>
                <c:pt idx="526">
                  <c:v>526</c:v>
                </c:pt>
                <c:pt idx="527">
                  <c:v>527</c:v>
                </c:pt>
                <c:pt idx="528">
                  <c:v>528</c:v>
                </c:pt>
                <c:pt idx="529">
                  <c:v>529</c:v>
                </c:pt>
                <c:pt idx="530">
                  <c:v>530</c:v>
                </c:pt>
                <c:pt idx="531">
                  <c:v>531</c:v>
                </c:pt>
                <c:pt idx="532">
                  <c:v>532</c:v>
                </c:pt>
                <c:pt idx="533">
                  <c:v>533</c:v>
                </c:pt>
                <c:pt idx="534">
                  <c:v>534</c:v>
                </c:pt>
                <c:pt idx="535">
                  <c:v>535</c:v>
                </c:pt>
                <c:pt idx="536">
                  <c:v>536</c:v>
                </c:pt>
                <c:pt idx="537">
                  <c:v>537</c:v>
                </c:pt>
                <c:pt idx="538">
                  <c:v>538</c:v>
                </c:pt>
                <c:pt idx="539">
                  <c:v>539</c:v>
                </c:pt>
                <c:pt idx="540">
                  <c:v>540</c:v>
                </c:pt>
                <c:pt idx="541">
                  <c:v>541</c:v>
                </c:pt>
                <c:pt idx="542">
                  <c:v>542</c:v>
                </c:pt>
                <c:pt idx="543">
                  <c:v>543</c:v>
                </c:pt>
                <c:pt idx="544">
                  <c:v>544</c:v>
                </c:pt>
                <c:pt idx="545">
                  <c:v>545</c:v>
                </c:pt>
                <c:pt idx="546">
                  <c:v>546</c:v>
                </c:pt>
                <c:pt idx="547">
                  <c:v>547</c:v>
                </c:pt>
                <c:pt idx="548">
                  <c:v>548</c:v>
                </c:pt>
                <c:pt idx="549">
                  <c:v>549</c:v>
                </c:pt>
                <c:pt idx="550">
                  <c:v>550</c:v>
                </c:pt>
                <c:pt idx="551">
                  <c:v>551</c:v>
                </c:pt>
                <c:pt idx="552">
                  <c:v>552</c:v>
                </c:pt>
                <c:pt idx="553">
                  <c:v>553</c:v>
                </c:pt>
                <c:pt idx="554">
                  <c:v>554</c:v>
                </c:pt>
                <c:pt idx="555">
                  <c:v>555</c:v>
                </c:pt>
                <c:pt idx="556">
                  <c:v>556</c:v>
                </c:pt>
                <c:pt idx="557">
                  <c:v>557</c:v>
                </c:pt>
                <c:pt idx="558">
                  <c:v>558</c:v>
                </c:pt>
                <c:pt idx="559">
                  <c:v>559</c:v>
                </c:pt>
                <c:pt idx="560">
                  <c:v>560</c:v>
                </c:pt>
                <c:pt idx="561">
                  <c:v>561</c:v>
                </c:pt>
                <c:pt idx="562">
                  <c:v>562</c:v>
                </c:pt>
                <c:pt idx="563">
                  <c:v>563</c:v>
                </c:pt>
                <c:pt idx="564">
                  <c:v>564</c:v>
                </c:pt>
                <c:pt idx="565">
                  <c:v>565</c:v>
                </c:pt>
                <c:pt idx="566">
                  <c:v>566</c:v>
                </c:pt>
                <c:pt idx="567">
                  <c:v>567</c:v>
                </c:pt>
                <c:pt idx="568">
                  <c:v>568</c:v>
                </c:pt>
                <c:pt idx="569">
                  <c:v>569</c:v>
                </c:pt>
                <c:pt idx="570">
                  <c:v>570</c:v>
                </c:pt>
                <c:pt idx="571">
                  <c:v>571</c:v>
                </c:pt>
                <c:pt idx="572">
                  <c:v>572</c:v>
                </c:pt>
                <c:pt idx="573">
                  <c:v>573</c:v>
                </c:pt>
                <c:pt idx="574">
                  <c:v>574</c:v>
                </c:pt>
                <c:pt idx="575">
                  <c:v>575</c:v>
                </c:pt>
                <c:pt idx="576">
                  <c:v>576</c:v>
                </c:pt>
                <c:pt idx="577">
                  <c:v>577</c:v>
                </c:pt>
                <c:pt idx="578">
                  <c:v>578</c:v>
                </c:pt>
                <c:pt idx="579">
                  <c:v>579</c:v>
                </c:pt>
                <c:pt idx="580">
                  <c:v>580</c:v>
                </c:pt>
                <c:pt idx="581">
                  <c:v>581</c:v>
                </c:pt>
                <c:pt idx="582">
                  <c:v>582</c:v>
                </c:pt>
                <c:pt idx="583">
                  <c:v>583</c:v>
                </c:pt>
                <c:pt idx="584">
                  <c:v>584</c:v>
                </c:pt>
                <c:pt idx="585">
                  <c:v>585</c:v>
                </c:pt>
                <c:pt idx="586">
                  <c:v>586</c:v>
                </c:pt>
                <c:pt idx="587">
                  <c:v>587</c:v>
                </c:pt>
                <c:pt idx="588">
                  <c:v>588</c:v>
                </c:pt>
                <c:pt idx="589">
                  <c:v>589</c:v>
                </c:pt>
                <c:pt idx="590">
                  <c:v>590</c:v>
                </c:pt>
                <c:pt idx="591">
                  <c:v>591</c:v>
                </c:pt>
                <c:pt idx="592">
                  <c:v>592</c:v>
                </c:pt>
                <c:pt idx="593">
                  <c:v>593</c:v>
                </c:pt>
                <c:pt idx="594">
                  <c:v>594</c:v>
                </c:pt>
                <c:pt idx="595">
                  <c:v>595</c:v>
                </c:pt>
                <c:pt idx="596">
                  <c:v>596</c:v>
                </c:pt>
                <c:pt idx="597">
                  <c:v>597</c:v>
                </c:pt>
                <c:pt idx="598">
                  <c:v>598</c:v>
                </c:pt>
                <c:pt idx="599">
                  <c:v>599</c:v>
                </c:pt>
                <c:pt idx="600">
                  <c:v>600</c:v>
                </c:pt>
                <c:pt idx="601">
                  <c:v>601</c:v>
                </c:pt>
                <c:pt idx="602">
                  <c:v>602</c:v>
                </c:pt>
                <c:pt idx="603">
                  <c:v>603</c:v>
                </c:pt>
                <c:pt idx="604">
                  <c:v>604</c:v>
                </c:pt>
                <c:pt idx="605">
                  <c:v>605</c:v>
                </c:pt>
                <c:pt idx="606">
                  <c:v>606</c:v>
                </c:pt>
                <c:pt idx="607">
                  <c:v>607</c:v>
                </c:pt>
                <c:pt idx="608">
                  <c:v>608</c:v>
                </c:pt>
                <c:pt idx="609">
                  <c:v>609</c:v>
                </c:pt>
                <c:pt idx="610">
                  <c:v>610</c:v>
                </c:pt>
                <c:pt idx="611">
                  <c:v>611</c:v>
                </c:pt>
                <c:pt idx="612">
                  <c:v>612</c:v>
                </c:pt>
                <c:pt idx="613">
                  <c:v>613</c:v>
                </c:pt>
                <c:pt idx="614">
                  <c:v>614</c:v>
                </c:pt>
                <c:pt idx="615">
                  <c:v>615</c:v>
                </c:pt>
                <c:pt idx="616">
                  <c:v>616</c:v>
                </c:pt>
                <c:pt idx="617">
                  <c:v>617</c:v>
                </c:pt>
                <c:pt idx="618">
                  <c:v>618</c:v>
                </c:pt>
                <c:pt idx="619">
                  <c:v>619</c:v>
                </c:pt>
                <c:pt idx="620">
                  <c:v>620</c:v>
                </c:pt>
                <c:pt idx="621">
                  <c:v>621</c:v>
                </c:pt>
                <c:pt idx="622">
                  <c:v>622</c:v>
                </c:pt>
                <c:pt idx="623">
                  <c:v>623</c:v>
                </c:pt>
                <c:pt idx="624">
                  <c:v>624</c:v>
                </c:pt>
                <c:pt idx="625">
                  <c:v>625</c:v>
                </c:pt>
                <c:pt idx="626">
                  <c:v>626</c:v>
                </c:pt>
                <c:pt idx="627">
                  <c:v>627</c:v>
                </c:pt>
                <c:pt idx="628">
                  <c:v>628</c:v>
                </c:pt>
                <c:pt idx="629">
                  <c:v>629</c:v>
                </c:pt>
                <c:pt idx="630">
                  <c:v>630</c:v>
                </c:pt>
                <c:pt idx="631">
                  <c:v>631</c:v>
                </c:pt>
                <c:pt idx="632">
                  <c:v>632</c:v>
                </c:pt>
                <c:pt idx="633">
                  <c:v>633</c:v>
                </c:pt>
                <c:pt idx="634">
                  <c:v>634</c:v>
                </c:pt>
                <c:pt idx="635">
                  <c:v>635</c:v>
                </c:pt>
                <c:pt idx="636">
                  <c:v>636</c:v>
                </c:pt>
                <c:pt idx="637">
                  <c:v>637</c:v>
                </c:pt>
                <c:pt idx="638">
                  <c:v>638</c:v>
                </c:pt>
                <c:pt idx="639">
                  <c:v>639</c:v>
                </c:pt>
                <c:pt idx="640">
                  <c:v>640</c:v>
                </c:pt>
                <c:pt idx="641">
                  <c:v>641</c:v>
                </c:pt>
                <c:pt idx="642">
                  <c:v>642</c:v>
                </c:pt>
                <c:pt idx="643">
                  <c:v>643</c:v>
                </c:pt>
                <c:pt idx="644">
                  <c:v>644</c:v>
                </c:pt>
                <c:pt idx="645">
                  <c:v>645</c:v>
                </c:pt>
                <c:pt idx="646">
                  <c:v>646</c:v>
                </c:pt>
                <c:pt idx="647">
                  <c:v>647</c:v>
                </c:pt>
                <c:pt idx="648">
                  <c:v>648</c:v>
                </c:pt>
                <c:pt idx="649">
                  <c:v>649</c:v>
                </c:pt>
                <c:pt idx="650">
                  <c:v>650</c:v>
                </c:pt>
              </c:numCache>
            </c:numRef>
          </c:xVal>
          <c:yVal>
            <c:numRef>
              <c:f>Sheet1!$B$2:$B$652</c:f>
              <c:numCache>
                <c:formatCode>General</c:formatCode>
                <c:ptCount val="651"/>
                <c:pt idx="0">
                  <c:v>0</c:v>
                </c:pt>
                <c:pt idx="1">
                  <c:v>6.2818347280659381E-2</c:v>
                </c:pt>
                <c:pt idx="2">
                  <c:v>0.12562677855833768</c:v>
                </c:pt>
                <c:pt idx="3">
                  <c:v>0.18841537939531564</c:v>
                </c:pt>
                <c:pt idx="4">
                  <c:v>0.25117423848414661</c:v>
                </c:pt>
                <c:pt idx="5">
                  <c:v>0.31389344921218282</c:v>
                </c:pt>
                <c:pt idx="6">
                  <c:v>0.37656311122534775</c:v>
                </c:pt>
                <c:pt idx="7">
                  <c:v>0.43917333199092917</c:v>
                </c:pt>
                <c:pt idx="8">
                  <c:v>0.5017142283591367</c:v>
                </c:pt>
                <c:pt idx="9">
                  <c:v>0.5641759281231794</c:v>
                </c:pt>
                <c:pt idx="10">
                  <c:v>0.6265485715776008</c:v>
                </c:pt>
                <c:pt idx="11">
                  <c:v>0.68882231307467634</c:v>
                </c:pt>
                <c:pt idx="12">
                  <c:v>0.75098732257854195</c:v>
                </c:pt>
                <c:pt idx="13">
                  <c:v>0.81303378721690456</c:v>
                </c:pt>
                <c:pt idx="14">
                  <c:v>0.87495191283002194</c:v>
                </c:pt>
                <c:pt idx="15">
                  <c:v>0.93673192551671491</c:v>
                </c:pt>
                <c:pt idx="16">
                  <c:v>0.9983640731772182</c:v>
                </c:pt>
                <c:pt idx="17">
                  <c:v>1.0598386270525566</c:v>
                </c:pt>
                <c:pt idx="18">
                  <c:v>1.1211458832602561</c:v>
                </c:pt>
                <c:pt idx="19">
                  <c:v>1.1822761643261095</c:v>
                </c:pt>
                <c:pt idx="20">
                  <c:v>1.2432198207117895</c:v>
                </c:pt>
                <c:pt idx="21">
                  <c:v>1.3039672323380638</c:v>
                </c:pt>
                <c:pt idx="22">
                  <c:v>1.364508810103334</c:v>
                </c:pt>
                <c:pt idx="23">
                  <c:v>1.4248349973972738</c:v>
                </c:pt>
                <c:pt idx="24">
                  <c:v>1.4849362716093994</c:v>
                </c:pt>
                <c:pt idx="25">
                  <c:v>1.5448031456321978</c:v>
                </c:pt>
                <c:pt idx="26">
                  <c:v>1.6044261693586981</c:v>
                </c:pt>
                <c:pt idx="27">
                  <c:v>1.663795931174197</c:v>
                </c:pt>
                <c:pt idx="28">
                  <c:v>1.7229030594418955</c:v>
                </c:pt>
                <c:pt idx="29">
                  <c:v>1.7817382239822261</c:v>
                </c:pt>
                <c:pt idx="30">
                  <c:v>1.8402921375456489</c:v>
                </c:pt>
                <c:pt idx="31">
                  <c:v>1.8985555572786581</c:v>
                </c:pt>
                <c:pt idx="32">
                  <c:v>1.9565192861827818</c:v>
                </c:pt>
                <c:pt idx="33">
                  <c:v>2.0141741745663602</c:v>
                </c:pt>
                <c:pt idx="34">
                  <c:v>2.0715111214888164</c:v>
                </c:pt>
                <c:pt idx="35">
                  <c:v>2.1285210761973037</c:v>
                </c:pt>
                <c:pt idx="36">
                  <c:v>2.1851950395553081</c:v>
                </c:pt>
                <c:pt idx="37">
                  <c:v>2.2415240654632882</c:v>
                </c:pt>
                <c:pt idx="38">
                  <c:v>2.2974992622707422</c:v>
                </c:pt>
                <c:pt idx="39">
                  <c:v>2.3531117941797932</c:v>
                </c:pt>
                <c:pt idx="40">
                  <c:v>2.4083528826399876</c:v>
                </c:pt>
                <c:pt idx="41">
                  <c:v>2.4632138077339456</c:v>
                </c:pt>
                <c:pt idx="42">
                  <c:v>2.5176859095538382</c:v>
                </c:pt>
                <c:pt idx="43">
                  <c:v>2.5717605895684157</c:v>
                </c:pt>
                <c:pt idx="44">
                  <c:v>2.6254293119802039</c:v>
                </c:pt>
                <c:pt idx="45">
                  <c:v>2.6786836050729952</c:v>
                </c:pt>
                <c:pt idx="46">
                  <c:v>2.7315150625490752</c:v>
                </c:pt>
                <c:pt idx="47">
                  <c:v>2.7839153448561906</c:v>
                </c:pt>
                <c:pt idx="48">
                  <c:v>2.8358761805039374</c:v>
                </c:pt>
                <c:pt idx="49">
                  <c:v>2.8873893673695159</c:v>
                </c:pt>
                <c:pt idx="50">
                  <c:v>2.9384467739923008</c:v>
                </c:pt>
                <c:pt idx="51">
                  <c:v>2.9890403408575699</c:v>
                </c:pt>
                <c:pt idx="52">
                  <c:v>3.0391620816686147</c:v>
                </c:pt>
                <c:pt idx="53">
                  <c:v>3.0888040846074292</c:v>
                </c:pt>
                <c:pt idx="54">
                  <c:v>3.1379585135835812</c:v>
                </c:pt>
                <c:pt idx="55">
                  <c:v>3.186617609471214</c:v>
                </c:pt>
                <c:pt idx="56">
                  <c:v>3.2347736913337553</c:v>
                </c:pt>
                <c:pt idx="57">
                  <c:v>3.2824191576364412</c:v>
                </c:pt>
                <c:pt idx="58">
                  <c:v>3.3295464874461778</c:v>
                </c:pt>
                <c:pt idx="59">
                  <c:v>3.3761482416187967</c:v>
                </c:pt>
                <c:pt idx="60">
                  <c:v>3.4222170639732834</c:v>
                </c:pt>
                <c:pt idx="61">
                  <c:v>3.4677456824529997</c:v>
                </c:pt>
                <c:pt idx="62">
                  <c:v>3.5127269102735585</c:v>
                </c:pt>
                <c:pt idx="63">
                  <c:v>3.5571536470573313</c:v>
                </c:pt>
                <c:pt idx="64">
                  <c:v>3.6010188799541587</c:v>
                </c:pt>
                <c:pt idx="65">
                  <c:v>3.6443156847484754</c:v>
                </c:pt>
                <c:pt idx="66">
                  <c:v>3.6870372269522016</c:v>
                </c:pt>
                <c:pt idx="67">
                  <c:v>3.7291767628836019</c:v>
                </c:pt>
                <c:pt idx="68">
                  <c:v>3.7707276407318426</c:v>
                </c:pt>
                <c:pt idx="69">
                  <c:v>3.8116833016069371</c:v>
                </c:pt>
                <c:pt idx="70">
                  <c:v>3.8520372805751171</c:v>
                </c:pt>
                <c:pt idx="71">
                  <c:v>3.8917832076792984</c:v>
                </c:pt>
                <c:pt idx="72">
                  <c:v>3.9309148089446242</c:v>
                </c:pt>
                <c:pt idx="73">
                  <c:v>3.9694259073687967</c:v>
                </c:pt>
                <c:pt idx="74">
                  <c:v>4.0073104238971764</c:v>
                </c:pt>
                <c:pt idx="75">
                  <c:v>4.0445623783823015</c:v>
                </c:pt>
                <c:pt idx="76">
                  <c:v>4.0811758905279341</c:v>
                </c:pt>
                <c:pt idx="77">
                  <c:v>4.1171451808172375</c:v>
                </c:pt>
                <c:pt idx="78">
                  <c:v>4.1524645714250807</c:v>
                </c:pt>
                <c:pt idx="79">
                  <c:v>4.1871284871143901</c:v>
                </c:pt>
                <c:pt idx="80">
                  <c:v>4.2211314561159901</c:v>
                </c:pt>
                <c:pt idx="81">
                  <c:v>4.2544681109926348</c:v>
                </c:pt>
                <c:pt idx="82">
                  <c:v>4.2871331894859441</c:v>
                </c:pt>
                <c:pt idx="83">
                  <c:v>4.3191215353473629</c:v>
                </c:pt>
                <c:pt idx="84">
                  <c:v>4.3504280991518831</c:v>
                </c:pt>
                <c:pt idx="85">
                  <c:v>4.3810479390951862</c:v>
                </c:pt>
                <c:pt idx="86">
                  <c:v>4.4109762217736961</c:v>
                </c:pt>
                <c:pt idx="87">
                  <c:v>4.4402082229475583</c:v>
                </c:pt>
                <c:pt idx="88">
                  <c:v>4.4687393282863415</c:v>
                </c:pt>
                <c:pt idx="89">
                  <c:v>4.4965650340974577</c:v>
                </c:pt>
                <c:pt idx="90">
                  <c:v>4.523680948037037</c:v>
                </c:pt>
                <c:pt idx="91">
                  <c:v>4.5500827898033434</c:v>
                </c:pt>
                <c:pt idx="92">
                  <c:v>4.5757663918122891</c:v>
                </c:pt>
                <c:pt idx="93">
                  <c:v>4.6007276998554305</c:v>
                </c:pt>
                <c:pt idx="94">
                  <c:v>4.6249627737398997</c:v>
                </c:pt>
                <c:pt idx="95">
                  <c:v>4.6484677879103709</c:v>
                </c:pt>
                <c:pt idx="96">
                  <c:v>4.6712390320528394</c:v>
                </c:pt>
                <c:pt idx="97">
                  <c:v>4.6932729116804284</c:v>
                </c:pt>
                <c:pt idx="98">
                  <c:v>4.7145659487007645</c:v>
                </c:pt>
                <c:pt idx="99">
                  <c:v>4.7351147819649624</c:v>
                </c:pt>
                <c:pt idx="100">
                  <c:v>4.7549161677981617</c:v>
                </c:pt>
                <c:pt idx="101">
                  <c:v>4.7739669805116725</c:v>
                </c:pt>
                <c:pt idx="102">
                  <c:v>4.7922642128961526</c:v>
                </c:pt>
                <c:pt idx="103">
                  <c:v>4.8098049766965678</c:v>
                </c:pt>
                <c:pt idx="104">
                  <c:v>4.8265865030679338</c:v>
                </c:pt>
                <c:pt idx="105">
                  <c:v>4.842606143012433</c:v>
                </c:pt>
                <c:pt idx="106">
                  <c:v>4.857861367797498</c:v>
                </c:pt>
                <c:pt idx="107">
                  <c:v>4.872349769355143</c:v>
                </c:pt>
                <c:pt idx="108">
                  <c:v>4.8860690606618924</c:v>
                </c:pt>
                <c:pt idx="109">
                  <c:v>4.8990170760998861</c:v>
                </c:pt>
                <c:pt idx="110">
                  <c:v>4.9111917717987925</c:v>
                </c:pt>
                <c:pt idx="111">
                  <c:v>4.9225912259582705</c:v>
                </c:pt>
                <c:pt idx="112">
                  <c:v>4.9332136391514734</c:v>
                </c:pt>
                <c:pt idx="113">
                  <c:v>4.9430573346090174</c:v>
                </c:pt>
                <c:pt idx="114">
                  <c:v>4.9521207584837015</c:v>
                </c:pt>
                <c:pt idx="115">
                  <c:v>4.9604024800957633</c:v>
                </c:pt>
                <c:pt idx="116">
                  <c:v>4.9679011921587204</c:v>
                </c:pt>
                <c:pt idx="117">
                  <c:v>4.974615710985729</c:v>
                </c:pt>
                <c:pt idx="118">
                  <c:v>4.9805449766764207</c:v>
                </c:pt>
                <c:pt idx="119">
                  <c:v>4.9856880532842771</c:v>
                </c:pt>
                <c:pt idx="120">
                  <c:v>4.9900441289642083</c:v>
                </c:pt>
                <c:pt idx="121">
                  <c:v>4.9936125161008995</c:v>
                </c:pt>
                <c:pt idx="122">
                  <c:v>4.9963926514172421</c:v>
                </c:pt>
                <c:pt idx="123">
                  <c:v>4.9983840960632495</c:v>
                </c:pt>
                <c:pt idx="124">
                  <c:v>4.9995865356853715</c:v>
                </c:pt>
                <c:pt idx="125">
                  <c:v>4.999999780476089</c:v>
                </c:pt>
                <c:pt idx="126">
                  <c:v>4.9996237652038733</c:v>
                </c:pt>
                <c:pt idx="127">
                  <c:v>4.9984585492234475</c:v>
                </c:pt>
                <c:pt idx="128">
                  <c:v>4.9965043164665746</c:v>
                </c:pt>
                <c:pt idx="129">
                  <c:v>4.9937613754128432</c:v>
                </c:pt>
                <c:pt idx="130">
                  <c:v>4.990230159040971</c:v>
                </c:pt>
                <c:pt idx="131">
                  <c:v>4.9859112247606525</c:v>
                </c:pt>
                <c:pt idx="132">
                  <c:v>4.9808052543243724</c:v>
                </c:pt>
                <c:pt idx="133">
                  <c:v>4.9749130537198694</c:v>
                </c:pt>
                <c:pt idx="134">
                  <c:v>4.9682355530428985</c:v>
                </c:pt>
                <c:pt idx="135">
                  <c:v>4.9607738063504545</c:v>
                </c:pt>
                <c:pt idx="136">
                  <c:v>4.9525289914943125</c:v>
                </c:pt>
                <c:pt idx="137">
                  <c:v>4.9435024099351192</c:v>
                </c:pt>
                <c:pt idx="138">
                  <c:v>4.9336954865370481</c:v>
                </c:pt>
                <c:pt idx="139">
                  <c:v>4.9231097693427186</c:v>
                </c:pt>
                <c:pt idx="140">
                  <c:v>4.9117469293290004</c:v>
                </c:pt>
                <c:pt idx="141">
                  <c:v>4.8996087601431411</c:v>
                </c:pt>
                <c:pt idx="142">
                  <c:v>4.8866971778196184</c:v>
                </c:pt>
                <c:pt idx="143">
                  <c:v>4.8730142204778044</c:v>
                </c:pt>
                <c:pt idx="144">
                  <c:v>4.858562048000171</c:v>
                </c:pt>
                <c:pt idx="145">
                  <c:v>4.8433429416912972</c:v>
                </c:pt>
                <c:pt idx="146">
                  <c:v>4.8273593039178575</c:v>
                </c:pt>
                <c:pt idx="147">
                  <c:v>4.8106136577293555</c:v>
                </c:pt>
                <c:pt idx="148">
                  <c:v>4.7931086464598653</c:v>
                </c:pt>
                <c:pt idx="149">
                  <c:v>4.7748470333107589</c:v>
                </c:pt>
                <c:pt idx="150">
                  <c:v>4.7558317009145554</c:v>
                </c:pt>
                <c:pt idx="151">
                  <c:v>4.7360656508798824</c:v>
                </c:pt>
                <c:pt idx="152">
                  <c:v>4.715552003317633</c:v>
                </c:pt>
                <c:pt idx="153">
                  <c:v>4.6942939963485264</c:v>
                </c:pt>
                <c:pt idx="154">
                  <c:v>4.6722949855918934</c:v>
                </c:pt>
                <c:pt idx="155">
                  <c:v>4.6495584436359785</c:v>
                </c:pt>
                <c:pt idx="156">
                  <c:v>4.6260879594898761</c:v>
                </c:pt>
                <c:pt idx="157">
                  <c:v>4.6018872380168983</c:v>
                </c:pt>
                <c:pt idx="158">
                  <c:v>4.5769600993498472</c:v>
                </c:pt>
                <c:pt idx="159">
                  <c:v>4.5513104782878155</c:v>
                </c:pt>
                <c:pt idx="160">
                  <c:v>4.5249424236753448</c:v>
                </c:pt>
                <c:pt idx="161">
                  <c:v>4.4978600977630974</c:v>
                </c:pt>
                <c:pt idx="162">
                  <c:v>4.4700677755509144</c:v>
                </c:pt>
                <c:pt idx="163">
                  <c:v>4.4415698441129718</c:v>
                </c:pt>
                <c:pt idx="164">
                  <c:v>4.4123708019052845</c:v>
                </c:pt>
                <c:pt idx="165">
                  <c:v>4.3824752580556687</c:v>
                </c:pt>
                <c:pt idx="166">
                  <c:v>4.3518879316360897</c:v>
                </c:pt>
                <c:pt idx="167">
                  <c:v>4.3206136509177844</c:v>
                </c:pt>
                <c:pt idx="168">
                  <c:v>4.2886573526091434</c:v>
                </c:pt>
                <c:pt idx="169">
                  <c:v>4.2560240810763439</c:v>
                </c:pt>
                <c:pt idx="170">
                  <c:v>4.2227189875472355</c:v>
                </c:pt>
                <c:pt idx="171">
                  <c:v>4.1887473292980895</c:v>
                </c:pt>
                <c:pt idx="172">
                  <c:v>4.154114468823745</c:v>
                </c:pt>
                <c:pt idx="173">
                  <c:v>4.1188258729912137</c:v>
                </c:pt>
                <c:pt idx="174">
                  <c:v>4.0828871121765875</c:v>
                </c:pt>
                <c:pt idx="175">
                  <c:v>4.0463038593858389</c:v>
                </c:pt>
                <c:pt idx="176">
                  <c:v>4.0090818893592948</c:v>
                </c:pt>
                <c:pt idx="177">
                  <c:v>3.9712270776601057</c:v>
                </c:pt>
                <c:pt idx="178">
                  <c:v>3.9327453997467332</c:v>
                </c:pt>
                <c:pt idx="179">
                  <c:v>3.8936429300297672</c:v>
                </c:pt>
                <c:pt idx="180">
                  <c:v>3.8539258409130293</c:v>
                </c:pt>
                <c:pt idx="181">
                  <c:v>3.8136004018192167</c:v>
                </c:pt>
                <c:pt idx="182">
                  <c:v>3.7726729782003461</c:v>
                </c:pt>
                <c:pt idx="183">
                  <c:v>3.7311500305328837</c:v>
                </c:pt>
                <c:pt idx="184">
                  <c:v>3.6890381132979781</c:v>
                </c:pt>
                <c:pt idx="185">
                  <c:v>3.6463438739468073</c:v>
                </c:pt>
                <c:pt idx="186">
                  <c:v>3.6030740518512845</c:v>
                </c:pt>
                <c:pt idx="187">
                  <c:v>3.5592354772401937</c:v>
                </c:pt>
                <c:pt idx="188">
                  <c:v>3.5148350701210838</c:v>
                </c:pt>
                <c:pt idx="189">
                  <c:v>3.4698798391878802</c:v>
                </c:pt>
                <c:pt idx="190">
                  <c:v>3.4243768807145871</c:v>
                </c:pt>
                <c:pt idx="191">
                  <c:v>3.3783333774350752</c:v>
                </c:pt>
                <c:pt idx="192">
                  <c:v>3.3317565974093277</c:v>
                </c:pt>
                <c:pt idx="193">
                  <c:v>3.2846538928761442</c:v>
                </c:pt>
                <c:pt idx="194">
                  <c:v>3.2370326990925458</c:v>
                </c:pt>
                <c:pt idx="195">
                  <c:v>3.1889005331601532</c:v>
                </c:pt>
                <c:pt idx="196">
                  <c:v>3.14026499283856</c:v>
                </c:pt>
                <c:pt idx="197">
                  <c:v>3.0911337553460285</c:v>
                </c:pt>
                <c:pt idx="198">
                  <c:v>3.0415145761476143</c:v>
                </c:pt>
                <c:pt idx="199">
                  <c:v>2.9914152877309532</c:v>
                </c:pt>
                <c:pt idx="200">
                  <c:v>2.9408437983699098</c:v>
                </c:pt>
                <c:pt idx="201">
                  <c:v>2.8898080908762043</c:v>
                </c:pt>
                <c:pt idx="202">
                  <c:v>2.8383162213393471</c:v>
                </c:pt>
                <c:pt idx="203">
                  <c:v>2.7863763178549195</c:v>
                </c:pt>
                <c:pt idx="204">
                  <c:v>2.7339965792415764</c:v>
                </c:pt>
                <c:pt idx="205">
                  <c:v>2.6811852737468391</c:v>
                </c:pt>
                <c:pt idx="206">
                  <c:v>2.6279507377419518</c:v>
                </c:pt>
                <c:pt idx="207">
                  <c:v>2.5743013744059042</c:v>
                </c:pt>
                <c:pt idx="208">
                  <c:v>2.5202456523990637</c:v>
                </c:pt>
                <c:pt idx="209">
                  <c:v>2.4657921045263111</c:v>
                </c:pt>
                <c:pt idx="210">
                  <c:v>2.4109493263901434</c:v>
                </c:pt>
                <c:pt idx="211">
                  <c:v>2.3557259750338533</c:v>
                </c:pt>
                <c:pt idx="212">
                  <c:v>2.3001307675749909</c:v>
                </c:pt>
                <c:pt idx="213">
                  <c:v>2.2441724798292877</c:v>
                </c:pt>
                <c:pt idx="214">
                  <c:v>2.1878599449255054</c:v>
                </c:pt>
                <c:pt idx="215">
                  <c:v>2.1312020519109902</c:v>
                </c:pt>
                <c:pt idx="216">
                  <c:v>2.0742077443485836</c:v>
                </c:pt>
                <c:pt idx="217">
                  <c:v>2.0168860189048323</c:v>
                </c:pt>
                <c:pt idx="218">
                  <c:v>1.9592459239298603</c:v>
                </c:pt>
                <c:pt idx="219">
                  <c:v>1.9012965580290564</c:v>
                </c:pt>
                <c:pt idx="220">
                  <c:v>1.8430470686268776</c:v>
                </c:pt>
                <c:pt idx="221">
                  <c:v>1.784506650522836</c:v>
                </c:pt>
                <c:pt idx="222">
                  <c:v>1.7256845444401741</c:v>
                </c:pt>
                <c:pt idx="223">
                  <c:v>1.6665900355671193</c:v>
                </c:pt>
                <c:pt idx="224">
                  <c:v>1.6072324520912407</c:v>
                </c:pt>
                <c:pt idx="225">
                  <c:v>1.547621163726967</c:v>
                </c:pt>
                <c:pt idx="226">
                  <c:v>1.4877655802365504</c:v>
                </c:pt>
                <c:pt idx="227">
                  <c:v>1.427675149944724</c:v>
                </c:pt>
                <c:pt idx="228">
                  <c:v>1.3673593582472598</c:v>
                </c:pt>
                <c:pt idx="229">
                  <c:v>1.306827726113694</c:v>
                </c:pt>
                <c:pt idx="230">
                  <c:v>1.2460898085843979</c:v>
                </c:pt>
                <c:pt idx="231">
                  <c:v>1.1851551932623121</c:v>
                </c:pt>
                <c:pt idx="232">
                  <c:v>1.1240334987995313</c:v>
                </c:pt>
                <c:pt idx="233">
                  <c:v>1.0627343733789594</c:v>
                </c:pt>
                <c:pt idx="234">
                  <c:v>1.0012674931913366</c:v>
                </c:pt>
                <c:pt idx="235">
                  <c:v>0.93964256090783749</c:v>
                </c:pt>
                <c:pt idx="236">
                  <c:v>0.87786930414847675</c:v>
                </c:pt>
                <c:pt idx="237">
                  <c:v>0.81595747394657825</c:v>
                </c:pt>
                <c:pt idx="238">
                  <c:v>0.75391684320957986</c:v>
                </c:pt>
                <c:pt idx="239">
                  <c:v>0.69175720517632777</c:v>
                </c:pt>
                <c:pt idx="240">
                  <c:v>0.62948837187122242</c:v>
                </c:pt>
                <c:pt idx="241">
                  <c:v>0.56712017255535963</c:v>
                </c:pt>
                <c:pt idx="242">
                  <c:v>0.50466245217494787</c:v>
                </c:pt>
                <c:pt idx="243">
                  <c:v>0.44212506980728417</c:v>
                </c:pt>
                <c:pt idx="244">
                  <c:v>0.3795178971044742</c:v>
                </c:pt>
                <c:pt idx="245">
                  <c:v>0.31685081673516136</c:v>
                </c:pt>
                <c:pt idx="246">
                  <c:v>0.25413372082453817</c:v>
                </c:pt>
                <c:pt idx="247">
                  <c:v>0.191376509392857</c:v>
                </c:pt>
                <c:pt idx="248">
                  <c:v>0.12858908879268194</c:v>
                </c:pt>
                <c:pt idx="249">
                  <c:v>6.5781370145150522E-2</c:v>
                </c:pt>
                <c:pt idx="250">
                  <c:v>2.9632677754972796E-3</c:v>
                </c:pt>
                <c:pt idx="251">
                  <c:v>-5.9855302351958732E-2</c:v>
                </c:pt>
                <c:pt idx="252">
                  <c:v>-0.12266442419906182</c:v>
                </c:pt>
                <c:pt idx="253">
                  <c:v>-0.18545418321907994</c:v>
                </c:pt>
                <c:pt idx="254">
                  <c:v>-0.24821466792174871</c:v>
                </c:pt>
                <c:pt idx="255">
                  <c:v>-0.31093597143781765</c:v>
                </c:pt>
                <c:pt idx="256">
                  <c:v>-0.37360819308284959</c:v>
                </c:pt>
                <c:pt idx="257">
                  <c:v>-0.43622143992009282</c:v>
                </c:pt>
                <c:pt idx="258">
                  <c:v>-0.49876582832209082</c:v>
                </c:pt>
                <c:pt idx="259">
                  <c:v>-0.56123148553081981</c:v>
                </c:pt>
                <c:pt idx="260">
                  <c:v>-0.623608551216142</c:v>
                </c:pt>
                <c:pt idx="261">
                  <c:v>-0.68588717903226437</c:v>
                </c:pt>
                <c:pt idx="262">
                  <c:v>-0.74805753817201903</c:v>
                </c:pt>
                <c:pt idx="263">
                  <c:v>-0.81010981491865464</c:v>
                </c:pt>
                <c:pt idx="264">
                  <c:v>-0.87203421419497684</c:v>
                </c:pt>
                <c:pt idx="265">
                  <c:v>-0.93382096110949464</c:v>
                </c:pt>
                <c:pt idx="266">
                  <c:v>-0.99546030249943418</c:v>
                </c:pt>
                <c:pt idx="267">
                  <c:v>-1.0569425084702793</c:v>
                </c:pt>
                <c:pt idx="268">
                  <c:v>-1.1182578739316464</c:v>
                </c:pt>
                <c:pt idx="269">
                  <c:v>-1.179396720129263</c:v>
                </c:pt>
                <c:pt idx="270">
                  <c:v>-1.2403493961728038</c:v>
                </c:pt>
                <c:pt idx="271">
                  <c:v>-1.301106280559245</c:v>
                </c:pt>
                <c:pt idx="272">
                  <c:v>-1.3616577826916967</c:v>
                </c:pt>
                <c:pt idx="273">
                  <c:v>-1.4219943443932552</c:v>
                </c:pt>
                <c:pt idx="274">
                  <c:v>-1.482106441415812</c:v>
                </c:pt>
                <c:pt idx="275">
                  <c:v>-1.5419845849434473</c:v>
                </c:pt>
                <c:pt idx="276">
                  <c:v>-1.601619323090286</c:v>
                </c:pt>
                <c:pt idx="277">
                  <c:v>-1.66100124239247</c:v>
                </c:pt>
                <c:pt idx="278">
                  <c:v>-1.7201209692941306</c:v>
                </c:pt>
                <c:pt idx="279">
                  <c:v>-1.7789691716269689</c:v>
                </c:pt>
                <c:pt idx="280">
                  <c:v>-1.8375365600834028</c:v>
                </c:pt>
                <c:pt idx="281">
                  <c:v>-1.8958138896828902</c:v>
                </c:pt>
                <c:pt idx="282">
                  <c:v>-1.9537919612312649</c:v>
                </c:pt>
                <c:pt idx="283">
                  <c:v>-2.0114616227728348</c:v>
                </c:pt>
                <c:pt idx="284">
                  <c:v>-2.0688137710350754</c:v>
                </c:pt>
                <c:pt idx="285">
                  <c:v>-2.1258393528655475</c:v>
                </c:pt>
                <c:pt idx="286">
                  <c:v>-2.1825293666610004</c:v>
                </c:pt>
                <c:pt idx="287">
                  <c:v>-2.2388748637882587</c:v>
                </c:pt>
                <c:pt idx="288">
                  <c:v>-2.2948669499968277</c:v>
                </c:pt>
                <c:pt idx="289">
                  <c:v>-2.3504967868228159</c:v>
                </c:pt>
                <c:pt idx="290">
                  <c:v>-2.4057555929841317</c:v>
                </c:pt>
                <c:pt idx="291">
                  <c:v>-2.4606346457666333</c:v>
                </c:pt>
                <c:pt idx="292">
                  <c:v>-2.5151252824010002</c:v>
                </c:pt>
                <c:pt idx="293">
                  <c:v>-2.5692189014301947</c:v>
                </c:pt>
                <c:pt idx="294">
                  <c:v>-2.6229069640672207</c:v>
                </c:pt>
                <c:pt idx="295">
                  <c:v>-2.6761809955429632</c:v>
                </c:pt>
                <c:pt idx="296">
                  <c:v>-2.7290325864439602</c:v>
                </c:pt>
                <c:pt idx="297">
                  <c:v>-2.7814533940398527</c:v>
                </c:pt>
                <c:pt idx="298">
                  <c:v>-2.8334351436003087</c:v>
                </c:pt>
                <c:pt idx="299">
                  <c:v>-2.8849696297011667</c:v>
                </c:pt>
                <c:pt idx="300">
                  <c:v>-2.936048717519729</c:v>
                </c:pt>
                <c:pt idx="301">
                  <c:v>-2.9866643441188367</c:v>
                </c:pt>
                <c:pt idx="302">
                  <c:v>-3.0368085197195933</c:v>
                </c:pt>
                <c:pt idx="303">
                  <c:v>-3.0864733289626352</c:v>
                </c:pt>
                <c:pt idx="304">
                  <c:v>-3.1356509321575028</c:v>
                </c:pt>
                <c:pt idx="305">
                  <c:v>-3.1843335665202348</c:v>
                </c:pt>
                <c:pt idx="306">
                  <c:v>-3.2325135473986601</c:v>
                </c:pt>
                <c:pt idx="307">
                  <c:v>-3.2801832694855206</c:v>
                </c:pt>
                <c:pt idx="308">
                  <c:v>-3.3273352080188872</c:v>
                </c:pt>
                <c:pt idx="309">
                  <c:v>-3.3739619199700668</c:v>
                </c:pt>
                <c:pt idx="310">
                  <c:v>-3.4200560452184008</c:v>
                </c:pt>
                <c:pt idx="311">
                  <c:v>-3.4656103077131322</c:v>
                </c:pt>
                <c:pt idx="312">
                  <c:v>-3.5106175166219282</c:v>
                </c:pt>
                <c:pt idx="313">
                  <c:v>-3.555070567465977</c:v>
                </c:pt>
                <c:pt idx="314">
                  <c:v>-3.5989624432414113</c:v>
                </c:pt>
                <c:pt idx="315">
                  <c:v>-3.6422862155270201</c:v>
                </c:pt>
                <c:pt idx="316">
                  <c:v>-3.6850350455778402</c:v>
                </c:pt>
                <c:pt idx="317">
                  <c:v>-3.7272021854047197</c:v>
                </c:pt>
                <c:pt idx="318">
                  <c:v>-3.7687809788394904</c:v>
                </c:pt>
                <c:pt idx="319">
                  <c:v>-3.8097648625856202</c:v>
                </c:pt>
                <c:pt idx="320">
                  <c:v>-3.8501473672543045</c:v>
                </c:pt>
                <c:pt idx="321">
                  <c:v>-3.8899221183856287</c:v>
                </c:pt>
                <c:pt idx="322">
                  <c:v>-3.9290828374547977</c:v>
                </c:pt>
                <c:pt idx="323">
                  <c:v>-3.9676233428632202</c:v>
                </c:pt>
                <c:pt idx="324">
                  <c:v>-4.0055375509142745</c:v>
                </c:pt>
                <c:pt idx="325">
                  <c:v>-4.0428194767736851</c:v>
                </c:pt>
                <c:pt idx="326">
                  <c:v>-4.07946323541415</c:v>
                </c:pt>
                <c:pt idx="327">
                  <c:v>-4.1154630425443113</c:v>
                </c:pt>
                <c:pt idx="328">
                  <c:v>-4.1508132155219775</c:v>
                </c:pt>
                <c:pt idx="329">
                  <c:v>-4.1855081742509315</c:v>
                </c:pt>
                <c:pt idx="330">
                  <c:v>-4.2195424420618846</c:v>
                </c:pt>
                <c:pt idx="331">
                  <c:v>-4.2529106465768747</c:v>
                </c:pt>
                <c:pt idx="332">
                  <c:v>-4.2856075205575186</c:v>
                </c:pt>
                <c:pt idx="333">
                  <c:v>-4.3176279027361684</c:v>
                </c:pt>
                <c:pt idx="334">
                  <c:v>-4.348966738630839</c:v>
                </c:pt>
                <c:pt idx="335">
                  <c:v>-4.3796190813430176</c:v>
                </c:pt>
                <c:pt idx="336">
                  <c:v>-4.4095800923384552</c:v>
                </c:pt>
                <c:pt idx="337">
                  <c:v>-4.4388450422111134</c:v>
                </c:pt>
                <c:pt idx="338">
                  <c:v>-4.4674093114295195</c:v>
                </c:pt>
                <c:pt idx="339">
                  <c:v>-4.4952683910661237</c:v>
                </c:pt>
                <c:pt idx="340">
                  <c:v>-4.5224178835088855</c:v>
                </c:pt>
                <c:pt idx="341">
                  <c:v>-4.5488535031556614</c:v>
                </c:pt>
                <c:pt idx="342">
                  <c:v>-4.574571077090452</c:v>
                </c:pt>
                <c:pt idx="343">
                  <c:v>-4.5995665457423325</c:v>
                </c:pt>
                <c:pt idx="344">
                  <c:v>-4.6238359635260045</c:v>
                </c:pt>
                <c:pt idx="345">
                  <c:v>-4.6473754994649674</c:v>
                </c:pt>
                <c:pt idx="346">
                  <c:v>-4.6701814377958479</c:v>
                </c:pt>
                <c:pt idx="347">
                  <c:v>-4.6922501785552688</c:v>
                </c:pt>
                <c:pt idx="348">
                  <c:v>-4.7135782381479245</c:v>
                </c:pt>
                <c:pt idx="349">
                  <c:v>-4.7341622498965377</c:v>
                </c:pt>
                <c:pt idx="350">
                  <c:v>-4.7539989645732703</c:v>
                </c:pt>
                <c:pt idx="351">
                  <c:v>-4.7730852509126604</c:v>
                </c:pt>
                <c:pt idx="352">
                  <c:v>-4.791418096105863</c:v>
                </c:pt>
                <c:pt idx="353">
                  <c:v>-4.808994606276225</c:v>
                </c:pt>
                <c:pt idx="354">
                  <c:v>-4.8258120069361485</c:v>
                </c:pt>
                <c:pt idx="355">
                  <c:v>-4.8418676434249814</c:v>
                </c:pt>
                <c:pt idx="356">
                  <c:v>-4.8571589813280385</c:v>
                </c:pt>
                <c:pt idx="357">
                  <c:v>-4.8716836068767808</c:v>
                </c:pt>
                <c:pt idx="358">
                  <c:v>-4.8854392273297114</c:v>
                </c:pt>
                <c:pt idx="359">
                  <c:v>-4.8984236713343972</c:v>
                </c:pt>
                <c:pt idx="360">
                  <c:v>-4.9106348892700975</c:v>
                </c:pt>
                <c:pt idx="361">
                  <c:v>-4.9220709535714056</c:v>
                </c:pt>
                <c:pt idx="362">
                  <c:v>-4.9327300590324956</c:v>
                </c:pt>
                <c:pt idx="363">
                  <c:v>-4.9426105230920223</c:v>
                </c:pt>
                <c:pt idx="364">
                  <c:v>-4.951710786098789</c:v>
                </c:pt>
                <c:pt idx="365">
                  <c:v>-4.9600294115579011</c:v>
                </c:pt>
                <c:pt idx="366">
                  <c:v>-4.9675650863575296</c:v>
                </c:pt>
                <c:pt idx="367">
                  <c:v>-4.9743166209761895</c:v>
                </c:pt>
                <c:pt idx="368">
                  <c:v>-4.9802829496705083</c:v>
                </c:pt>
                <c:pt idx="369">
                  <c:v>-4.9854631306434598</c:v>
                </c:pt>
                <c:pt idx="370">
                  <c:v>-4.9898563461929868</c:v>
                </c:pt>
                <c:pt idx="371">
                  <c:v>-4.9934619028411875</c:v>
                </c:pt>
                <c:pt idx="372">
                  <c:v>-4.9962792314436237</c:v>
                </c:pt>
                <c:pt idx="373">
                  <c:v>-4.9983078872792861</c:v>
                </c:pt>
                <c:pt idx="374">
                  <c:v>-4.9995475501207842</c:v>
                </c:pt>
                <c:pt idx="375">
                  <c:v>-4.9999980242848379</c:v>
                </c:pt>
                <c:pt idx="376">
                  <c:v>-4.9996592386631473</c:v>
                </c:pt>
                <c:pt idx="377">
                  <c:v>-4.9985312467337266</c:v>
                </c:pt>
                <c:pt idx="378">
                  <c:v>-4.9966142265523965</c:v>
                </c:pt>
                <c:pt idx="379">
                  <c:v>-4.9939084807246754</c:v>
                </c:pt>
                <c:pt idx="380">
                  <c:v>-4.9904144363579306</c:v>
                </c:pt>
                <c:pt idx="381">
                  <c:v>-4.9861326449942194</c:v>
                </c:pt>
                <c:pt idx="382">
                  <c:v>-4.9810637825229227</c:v>
                </c:pt>
                <c:pt idx="383">
                  <c:v>-4.9752086490741796</c:v>
                </c:pt>
                <c:pt idx="384">
                  <c:v>-4.9685681688926424</c:v>
                </c:pt>
                <c:pt idx="385">
                  <c:v>-4.9611433901915607</c:v>
                </c:pt>
                <c:pt idx="386">
                  <c:v>-4.9529354849871989</c:v>
                </c:pt>
                <c:pt idx="387">
                  <c:v>-4.9439457489140004</c:v>
                </c:pt>
                <c:pt idx="388">
                  <c:v>-4.9341756010199465</c:v>
                </c:pt>
                <c:pt idx="389">
                  <c:v>-4.9236265835426396</c:v>
                </c:pt>
                <c:pt idx="390">
                  <c:v>-4.9123003616657268</c:v>
                </c:pt>
                <c:pt idx="391">
                  <c:v>-4.9001987232562714</c:v>
                </c:pt>
                <c:pt idx="392">
                  <c:v>-4.8873235785822899</c:v>
                </c:pt>
                <c:pt idx="393">
                  <c:v>-4.8736769600114158</c:v>
                </c:pt>
                <c:pt idx="394">
                  <c:v>-4.8592610216899184</c:v>
                </c:pt>
                <c:pt idx="395">
                  <c:v>-4.8440780392027785</c:v>
                </c:pt>
                <c:pt idx="396">
                  <c:v>-4.8281304092144399</c:v>
                </c:pt>
                <c:pt idx="397">
                  <c:v>-4.8114206490905307</c:v>
                </c:pt>
                <c:pt idx="398">
                  <c:v>-4.7939513965003995</c:v>
                </c:pt>
                <c:pt idx="399">
                  <c:v>-4.7757254090008763</c:v>
                </c:pt>
                <c:pt idx="400">
                  <c:v>-4.7567455636008527</c:v>
                </c:pt>
                <c:pt idx="401">
                  <c:v>-4.7370148563072725</c:v>
                </c:pt>
                <c:pt idx="402">
                  <c:v>-4.7165364016521814</c:v>
                </c:pt>
                <c:pt idx="403">
                  <c:v>-4.6953134322009369</c:v>
                </c:pt>
                <c:pt idx="404">
                  <c:v>-4.6733492980421625</c:v>
                </c:pt>
                <c:pt idx="405">
                  <c:v>-4.6506474662587545</c:v>
                </c:pt>
                <c:pt idx="406">
                  <c:v>-4.6272115203807296</c:v>
                </c:pt>
                <c:pt idx="407">
                  <c:v>-4.6030451598195059</c:v>
                </c:pt>
                <c:pt idx="408">
                  <c:v>-4.5781521992838714</c:v>
                </c:pt>
                <c:pt idx="409">
                  <c:v>-4.5525365681778682</c:v>
                </c:pt>
                <c:pt idx="410">
                  <c:v>-4.5262023099807074</c:v>
                </c:pt>
                <c:pt idx="411">
                  <c:v>-4.4991535816081534</c:v>
                </c:pt>
                <c:pt idx="412">
                  <c:v>-4.4713946527566124</c:v>
                </c:pt>
                <c:pt idx="413">
                  <c:v>-4.4429299052290734</c:v>
                </c:pt>
                <c:pt idx="414">
                  <c:v>-4.4137638322434194</c:v>
                </c:pt>
                <c:pt idx="415">
                  <c:v>-4.3839010377231622</c:v>
                </c:pt>
                <c:pt idx="416">
                  <c:v>-4.3533462355707417</c:v>
                </c:pt>
                <c:pt idx="417">
                  <c:v>-4.3221042489233596</c:v>
                </c:pt>
                <c:pt idx="418">
                  <c:v>-4.2901800093917455</c:v>
                </c:pt>
                <c:pt idx="419">
                  <c:v>-4.2575785562815307</c:v>
                </c:pt>
                <c:pt idx="420">
                  <c:v>-4.2243050357979675</c:v>
                </c:pt>
                <c:pt idx="421">
                  <c:v>-4.1903647002334399</c:v>
                </c:pt>
                <c:pt idx="422">
                  <c:v>-4.1557629071384605</c:v>
                </c:pt>
                <c:pt idx="423">
                  <c:v>-4.12050511847593</c:v>
                </c:pt>
                <c:pt idx="424">
                  <c:v>-4.0845968997590454</c:v>
                </c:pt>
                <c:pt idx="425">
                  <c:v>-4.0480439191726321</c:v>
                </c:pt>
                <c:pt idx="426">
                  <c:v>-4.0108519466784278</c:v>
                </c:pt>
                <c:pt idx="427">
                  <c:v>-3.9730268531044932</c:v>
                </c:pt>
                <c:pt idx="428">
                  <c:v>-3.9345746092181799</c:v>
                </c:pt>
                <c:pt idx="429">
                  <c:v>-3.8955012847838599</c:v>
                </c:pt>
                <c:pt idx="430">
                  <c:v>-3.8558130476047037</c:v>
                </c:pt>
                <c:pt idx="431">
                  <c:v>-3.8155161625490988</c:v>
                </c:pt>
                <c:pt idx="432">
                  <c:v>-3.7746169905617344</c:v>
                </c:pt>
                <c:pt idx="433">
                  <c:v>-3.7331219876595054</c:v>
                </c:pt>
                <c:pt idx="434">
                  <c:v>-3.6910377039124169</c:v>
                </c:pt>
                <c:pt idx="435">
                  <c:v>-3.6483707824096432</c:v>
                </c:pt>
                <c:pt idx="436">
                  <c:v>-3.6051279582109208</c:v>
                </c:pt>
                <c:pt idx="437">
                  <c:v>-3.5613160572833666</c:v>
                </c:pt>
                <c:pt idx="438">
                  <c:v>-3.5169419954240215</c:v>
                </c:pt>
                <c:pt idx="439">
                  <c:v>-3.4720127771681821</c:v>
                </c:pt>
                <c:pt idx="440">
                  <c:v>-3.4265354946836757</c:v>
                </c:pt>
                <c:pt idx="441">
                  <c:v>-3.3805173266513941</c:v>
                </c:pt>
                <c:pt idx="442">
                  <c:v>-3.3339655371320669</c:v>
                </c:pt>
                <c:pt idx="443">
                  <c:v>-3.2868874744197067</c:v>
                </c:pt>
                <c:pt idx="444">
                  <c:v>-3.2392905698815841</c:v>
                </c:pt>
                <c:pt idx="445">
                  <c:v>-3.1911823367851957</c:v>
                </c:pt>
                <c:pt idx="446">
                  <c:v>-3.1425703691122981</c:v>
                </c:pt>
                <c:pt idx="447">
                  <c:v>-3.0934623403601558</c:v>
                </c:pt>
                <c:pt idx="448">
                  <c:v>-3.0438660023302861</c:v>
                </c:pt>
                <c:pt idx="449">
                  <c:v>-2.9937891839048043</c:v>
                </c:pt>
                <c:pt idx="450">
                  <c:v>-2.9432397898106406</c:v>
                </c:pt>
                <c:pt idx="451">
                  <c:v>-2.8922257993717206</c:v>
                </c:pt>
                <c:pt idx="452">
                  <c:v>-2.8407552652494772</c:v>
                </c:pt>
                <c:pt idx="453">
                  <c:v>-2.7888363121716591</c:v>
                </c:pt>
                <c:pt idx="454">
                  <c:v>-2.7364771356498392</c:v>
                </c:pt>
                <c:pt idx="455">
                  <c:v>-2.6836860006858152</c:v>
                </c:pt>
                <c:pt idx="456">
                  <c:v>-2.6304712404668202</c:v>
                </c:pt>
                <c:pt idx="457">
                  <c:v>-2.5768412550502373</c:v>
                </c:pt>
                <c:pt idx="458">
                  <c:v>-2.5228045100375645</c:v>
                </c:pt>
                <c:pt idx="459">
                  <c:v>-2.4683695352381334</c:v>
                </c:pt>
                <c:pt idx="460">
                  <c:v>-2.4135449233226507</c:v>
                </c:pt>
                <c:pt idx="461">
                  <c:v>-2.3583393284668226</c:v>
                </c:pt>
                <c:pt idx="462">
                  <c:v>-2.3027614649852777</c:v>
                </c:pt>
                <c:pt idx="463">
                  <c:v>-2.2468201059560342</c:v>
                </c:pt>
                <c:pt idx="464">
                  <c:v>-2.1905240818355685</c:v>
                </c:pt>
                <c:pt idx="465">
                  <c:v>-2.1338822790649719</c:v>
                </c:pt>
                <c:pt idx="466">
                  <c:v>-2.0769036386672197</c:v>
                </c:pt>
                <c:pt idx="467">
                  <c:v>-2.0195971548357572</c:v>
                </c:pt>
                <c:pt idx="468">
                  <c:v>-1.9619718735147893</c:v>
                </c:pt>
                <c:pt idx="469">
                  <c:v>-1.9040368909713559</c:v>
                </c:pt>
                <c:pt idx="470">
                  <c:v>-1.845801352359435</c:v>
                </c:pt>
                <c:pt idx="471">
                  <c:v>-1.7872744502764246</c:v>
                </c:pt>
                <c:pt idx="472">
                  <c:v>-1.7284654233120087</c:v>
                </c:pt>
                <c:pt idx="473">
                  <c:v>-1.6693835545898481</c:v>
                </c:pt>
                <c:pt idx="474">
                  <c:v>-1.6100381703022486</c:v>
                </c:pt>
                <c:pt idx="475">
                  <c:v>-1.5504386382379638</c:v>
                </c:pt>
                <c:pt idx="476">
                  <c:v>-1.4905943663034933</c:v>
                </c:pt>
                <c:pt idx="477">
                  <c:v>-1.4305148010380186</c:v>
                </c:pt>
                <c:pt idx="478">
                  <c:v>-1.3702094261222586</c:v>
                </c:pt>
                <c:pt idx="479">
                  <c:v>-1.3096877608814141</c:v>
                </c:pt>
                <c:pt idx="480">
                  <c:v>-1.2489593587825774</c:v>
                </c:pt>
                <c:pt idx="481">
                  <c:v>-1.1880338059266686</c:v>
                </c:pt>
                <c:pt idx="482">
                  <c:v>-1.1269207195352293</c:v>
                </c:pt>
                <c:pt idx="483">
                  <c:v>-1.0656297464323743</c:v>
                </c:pt>
                <c:pt idx="484">
                  <c:v>-1.004170561522</c:v>
                </c:pt>
                <c:pt idx="485">
                  <c:v>-0.94255286626053569</c:v>
                </c:pt>
                <c:pt idx="486">
                  <c:v>-0.88078638712563107</c:v>
                </c:pt>
                <c:pt idx="487">
                  <c:v>-0.81888087408076171</c:v>
                </c:pt>
                <c:pt idx="488">
                  <c:v>-0.75684609903616862</c:v>
                </c:pt>
                <c:pt idx="489">
                  <c:v>-0.69469185430638136</c:v>
                </c:pt>
                <c:pt idx="490">
                  <c:v>-0.6324279510644476</c:v>
                </c:pt>
                <c:pt idx="491">
                  <c:v>-0.57006421779323702</c:v>
                </c:pt>
                <c:pt idx="492">
                  <c:v>-0.50761049873399311</c:v>
                </c:pt>
                <c:pt idx="493">
                  <c:v>-0.44507665233239557</c:v>
                </c:pt>
                <c:pt idx="494">
                  <c:v>-0.38247254968238764</c:v>
                </c:pt>
                <c:pt idx="495">
                  <c:v>-0.31980807296800201</c:v>
                </c:pt>
                <c:pt idx="496">
                  <c:v>-0.2570931139034428</c:v>
                </c:pt>
                <c:pt idx="497">
                  <c:v>-0.19433757217164671</c:v>
                </c:pt>
                <c:pt idx="498">
                  <c:v>-0.13155135386161504</c:v>
                </c:pt>
                <c:pt idx="499">
                  <c:v>-6.8744369904710501E-2</c:v>
                </c:pt>
                <c:pt idx="500">
                  <c:v>-5.926534510181501E-3</c:v>
                </c:pt>
                <c:pt idx="501">
                  <c:v>5.6892236399788833E-2</c:v>
                </c:pt>
                <c:pt idx="502">
                  <c:v>0.1197020267553438</c:v>
                </c:pt>
                <c:pt idx="503">
                  <c:v>0.18249292190423971</c:v>
                </c:pt>
                <c:pt idx="504">
                  <c:v>0.24525501017686552</c:v>
                </c:pt>
                <c:pt idx="505">
                  <c:v>0.30797838445083364</c:v>
                </c:pt>
                <c:pt idx="506">
                  <c:v>0.37065314371485242</c:v>
                </c:pt>
                <c:pt idx="507">
                  <c:v>0.43326939463159414</c:v>
                </c:pt>
                <c:pt idx="508">
                  <c:v>0.49581725309939517</c:v>
                </c:pt>
                <c:pt idx="509">
                  <c:v>0.55828684581248877</c:v>
                </c:pt>
                <c:pt idx="510">
                  <c:v>0.62066831181950055</c:v>
                </c:pt>
                <c:pt idx="511">
                  <c:v>0.68295180408003409</c:v>
                </c:pt>
                <c:pt idx="512">
                  <c:v>0.74512749101906361</c:v>
                </c:pt>
                <c:pt idx="513">
                  <c:v>0.80718555807883785</c:v>
                </c:pt>
                <c:pt idx="514">
                  <c:v>0.86911620926813971</c:v>
                </c:pt>
                <c:pt idx="515">
                  <c:v>0.93090966870861702</c:v>
                </c:pt>
                <c:pt idx="516">
                  <c:v>0.99255618217789865</c:v>
                </c:pt>
                <c:pt idx="517">
                  <c:v>1.0540460186493368</c:v>
                </c:pt>
                <c:pt idx="518">
                  <c:v>1.1153694718280691</c:v>
                </c:pt>
                <c:pt idx="519">
                  <c:v>1.1765168616831685</c:v>
                </c:pt>
                <c:pt idx="520">
                  <c:v>1.2374785359756428</c:v>
                </c:pt>
                <c:pt idx="521">
                  <c:v>1.2982448717821109</c:v>
                </c:pt>
                <c:pt idx="522">
                  <c:v>1.3588062770137397</c:v>
                </c:pt>
                <c:pt idx="523">
                  <c:v>1.4191531919304037</c:v>
                </c:pt>
                <c:pt idx="524">
                  <c:v>1.4792760906497238</c:v>
                </c:pt>
                <c:pt idx="525">
                  <c:v>1.5391654826507075</c:v>
                </c:pt>
                <c:pt idx="526">
                  <c:v>1.5988119142718802</c:v>
                </c:pt>
                <c:pt idx="527">
                  <c:v>1.6582059702035585</c:v>
                </c:pt>
                <c:pt idx="528">
                  <c:v>1.717338274974058</c:v>
                </c:pt>
                <c:pt idx="529">
                  <c:v>1.776199494429656</c:v>
                </c:pt>
                <c:pt idx="530">
                  <c:v>1.8347803372079978</c:v>
                </c:pt>
                <c:pt idx="531">
                  <c:v>1.89307155620474</c:v>
                </c:pt>
                <c:pt idx="532">
                  <c:v>1.9510639500332378</c:v>
                </c:pt>
                <c:pt idx="533">
                  <c:v>2.0087483644770181</c:v>
                </c:pt>
                <c:pt idx="534">
                  <c:v>2.0661156939347571</c:v>
                </c:pt>
                <c:pt idx="535">
                  <c:v>2.123156882857665</c:v>
                </c:pt>
                <c:pt idx="536">
                  <c:v>2.179862927178835</c:v>
                </c:pt>
                <c:pt idx="537">
                  <c:v>2.2362248757347034</c:v>
                </c:pt>
                <c:pt idx="538">
                  <c:v>2.2922338316778275</c:v>
                </c:pt>
                <c:pt idx="539">
                  <c:v>2.3478809538814192</c:v>
                </c:pt>
                <c:pt idx="540">
                  <c:v>2.4031574583348552</c:v>
                </c:pt>
                <c:pt idx="541">
                  <c:v>2.4580546195302579</c:v>
                </c:pt>
                <c:pt idx="542">
                  <c:v>2.5125637718399014</c:v>
                </c:pt>
                <c:pt idx="543">
                  <c:v>2.5666763108839827</c:v>
                </c:pt>
                <c:pt idx="544">
                  <c:v>2.6203836948889432</c:v>
                </c:pt>
                <c:pt idx="545">
                  <c:v>2.6736774460357542</c:v>
                </c:pt>
                <c:pt idx="546">
                  <c:v>2.7265491517981677</c:v>
                </c:pt>
                <c:pt idx="547">
                  <c:v>2.7789904662706593</c:v>
                </c:pt>
                <c:pt idx="548">
                  <c:v>2.8309931114858187</c:v>
                </c:pt>
                <c:pt idx="549">
                  <c:v>2.8825488787210989</c:v>
                </c:pt>
                <c:pt idx="550">
                  <c:v>2.9336496297944992</c:v>
                </c:pt>
                <c:pt idx="551">
                  <c:v>2.9842872983492992</c:v>
                </c:pt>
                <c:pt idx="552">
                  <c:v>3.0344538911272227</c:v>
                </c:pt>
                <c:pt idx="553">
                  <c:v>3.0841414892302947</c:v>
                </c:pt>
                <c:pt idx="554">
                  <c:v>3.1333422493708172</c:v>
                </c:pt>
                <c:pt idx="555">
                  <c:v>3.1820484051094327</c:v>
                </c:pt>
                <c:pt idx="556">
                  <c:v>3.2302522680811032</c:v>
                </c:pt>
                <c:pt idx="557">
                  <c:v>3.2779462292086987</c:v>
                </c:pt>
                <c:pt idx="558">
                  <c:v>3.3251227599041471</c:v>
                </c:pt>
                <c:pt idx="559">
                  <c:v>3.3717744132567891</c:v>
                </c:pt>
                <c:pt idx="560">
                  <c:v>3.4178938252089535</c:v>
                </c:pt>
                <c:pt idx="561">
                  <c:v>3.4634737157183046</c:v>
                </c:pt>
                <c:pt idx="562">
                  <c:v>3.5085068899070802</c:v>
                </c:pt>
                <c:pt idx="563">
                  <c:v>3.5529862391977933</c:v>
                </c:pt>
                <c:pt idx="564">
                  <c:v>3.5969047424353398</c:v>
                </c:pt>
                <c:pt idx="565">
                  <c:v>3.6402554669952569</c:v>
                </c:pt>
                <c:pt idx="566">
                  <c:v>3.6830315698781653</c:v>
                </c:pt>
                <c:pt idx="567">
                  <c:v>3.7252262987898095</c:v>
                </c:pt>
                <c:pt idx="568">
                  <c:v>3.7668329932070304</c:v>
                </c:pt>
                <c:pt idx="569">
                  <c:v>3.8078450854290828</c:v>
                </c:pt>
                <c:pt idx="570">
                  <c:v>3.8482561016144028</c:v>
                </c:pt>
                <c:pt idx="571">
                  <c:v>3.8880596628024588</c:v>
                </c:pt>
                <c:pt idx="572">
                  <c:v>3.9272494859207194</c:v>
                </c:pt>
                <c:pt idx="573">
                  <c:v>3.9658193847764922</c:v>
                </c:pt>
                <c:pt idx="574">
                  <c:v>4.0037632710333382</c:v>
                </c:pt>
                <c:pt idx="575">
                  <c:v>4.041075155172174</c:v>
                </c:pt>
                <c:pt idx="576">
                  <c:v>4.0777491474367213</c:v>
                </c:pt>
                <c:pt idx="577">
                  <c:v>4.1137794587632763</c:v>
                </c:pt>
                <c:pt idx="578">
                  <c:v>4.149160401694413</c:v>
                </c:pt>
                <c:pt idx="579">
                  <c:v>4.183886391276836</c:v>
                </c:pt>
                <c:pt idx="580">
                  <c:v>4.2179519459429651</c:v>
                </c:pt>
                <c:pt idx="581">
                  <c:v>4.2513516883761984</c:v>
                </c:pt>
                <c:pt idx="582">
                  <c:v>4.2840803463597261</c:v>
                </c:pt>
                <c:pt idx="583">
                  <c:v>4.3161327536088274</c:v>
                </c:pt>
                <c:pt idx="584">
                  <c:v>4.3475038505862358</c:v>
                </c:pt>
                <c:pt idx="585">
                  <c:v>4.3781886853009997</c:v>
                </c:pt>
                <c:pt idx="586">
                  <c:v>4.4081824140899437</c:v>
                </c:pt>
                <c:pt idx="587">
                  <c:v>4.4374803023824212</c:v>
                </c:pt>
                <c:pt idx="588">
                  <c:v>4.4660777254475921</c:v>
                </c:pt>
                <c:pt idx="589">
                  <c:v>4.4939701691244807</c:v>
                </c:pt>
                <c:pt idx="590">
                  <c:v>4.5211532305345177</c:v>
                </c:pt>
                <c:pt idx="591">
                  <c:v>4.5476226187765638</c:v>
                </c:pt>
                <c:pt idx="592">
                  <c:v>4.5733741556042427</c:v>
                </c:pt>
                <c:pt idx="593">
                  <c:v>4.5984037760854255</c:v>
                </c:pt>
                <c:pt idx="594">
                  <c:v>4.6227075292439901</c:v>
                </c:pt>
                <c:pt idx="595">
                  <c:v>4.6462815786834435</c:v>
                </c:pt>
                <c:pt idx="596">
                  <c:v>4.6691222031924555</c:v>
                </c:pt>
                <c:pt idx="597">
                  <c:v>4.6912257973323124</c:v>
                </c:pt>
                <c:pt idx="598">
                  <c:v>4.7125888720060267</c:v>
                </c:pt>
                <c:pt idx="599">
                  <c:v>4.7332080550091877</c:v>
                </c:pt>
                <c:pt idx="600">
                  <c:v>4.7530800915620128</c:v>
                </c:pt>
                <c:pt idx="601">
                  <c:v>4.7722018448234804</c:v>
                </c:pt>
                <c:pt idx="602">
                  <c:v>4.7905702963861785</c:v>
                </c:pt>
                <c:pt idx="603">
                  <c:v>4.8081825467529455</c:v>
                </c:pt>
                <c:pt idx="604">
                  <c:v>4.8250358157945286</c:v>
                </c:pt>
                <c:pt idx="605">
                  <c:v>4.8411274431883324</c:v>
                </c:pt>
                <c:pt idx="606">
                  <c:v>4.8564548888384556</c:v>
                </c:pt>
                <c:pt idx="607">
                  <c:v>4.8710157332767086</c:v>
                </c:pt>
                <c:pt idx="608">
                  <c:v>4.8848076780443455</c:v>
                </c:pt>
                <c:pt idx="609">
                  <c:v>4.8978285460550364</c:v>
                </c:pt>
                <c:pt idx="610">
                  <c:v>4.9100762819385153</c:v>
                </c:pt>
                <c:pt idx="611">
                  <c:v>4.9215489523648834</c:v>
                </c:pt>
                <c:pt idx="612">
                  <c:v>4.9322447463499604</c:v>
                </c:pt>
                <c:pt idx="613">
                  <c:v>4.9421619755410724</c:v>
                </c:pt>
                <c:pt idx="614">
                  <c:v>4.9512990744835808</c:v>
                </c:pt>
                <c:pt idx="615">
                  <c:v>4.9596546008679017</c:v>
                </c:pt>
                <c:pt idx="616">
                  <c:v>4.9672272357573863</c:v>
                </c:pt>
                <c:pt idx="617">
                  <c:v>4.9740157837963022</c:v>
                </c:pt>
                <c:pt idx="618">
                  <c:v>4.9800191733986408</c:v>
                </c:pt>
                <c:pt idx="619">
                  <c:v>4.9852364569172005</c:v>
                </c:pt>
                <c:pt idx="620">
                  <c:v>4.9896668107932838</c:v>
                </c:pt>
                <c:pt idx="621">
                  <c:v>4.9933095356865413</c:v>
                </c:pt>
                <c:pt idx="622">
                  <c:v>4.9961640565855046</c:v>
                </c:pt>
                <c:pt idx="623">
                  <c:v>4.998229922898334</c:v>
                </c:pt>
                <c:pt idx="624">
                  <c:v>4.9995068085237779</c:v>
                </c:pt>
                <c:pt idx="625">
                  <c:v>4.9999945119029165</c:v>
                </c:pt>
                <c:pt idx="626">
                  <c:v>4.9996929560507803</c:v>
                </c:pt>
                <c:pt idx="627">
                  <c:v>4.9986021885685625</c:v>
                </c:pt>
                <c:pt idx="628">
                  <c:v>4.9967223816361042</c:v>
                </c:pt>
                <c:pt idx="629">
                  <c:v>4.9940538319847239</c:v>
                </c:pt>
                <c:pt idx="630">
                  <c:v>4.9905969608503948</c:v>
                </c:pt>
                <c:pt idx="631">
                  <c:v>4.9863523139072061</c:v>
                </c:pt>
                <c:pt idx="632">
                  <c:v>4.9813205611812164</c:v>
                </c:pt>
                <c:pt idx="633">
                  <c:v>4.9755024969447934</c:v>
                </c:pt>
                <c:pt idx="634">
                  <c:v>4.9688990395911103</c:v>
                </c:pt>
                <c:pt idx="635">
                  <c:v>4.9615112314892365</c:v>
                </c:pt>
                <c:pt idx="636">
                  <c:v>4.953340238819619</c:v>
                </c:pt>
                <c:pt idx="637">
                  <c:v>4.9443873513899375</c:v>
                </c:pt>
                <c:pt idx="638">
                  <c:v>4.9346539824315894</c:v>
                </c:pt>
                <c:pt idx="639">
                  <c:v>4.9241416683764347</c:v>
                </c:pt>
                <c:pt idx="640">
                  <c:v>4.912852068614586</c:v>
                </c:pt>
                <c:pt idx="641">
                  <c:v>4.9007869652320961</c:v>
                </c:pt>
                <c:pt idx="642">
                  <c:v>4.8879482627299042</c:v>
                </c:pt>
                <c:pt idx="643">
                  <c:v>4.8743379877231714</c:v>
                </c:pt>
                <c:pt idx="644">
                  <c:v>4.8599582886212396</c:v>
                </c:pt>
                <c:pt idx="645">
                  <c:v>4.8448114352886815</c:v>
                </c:pt>
                <c:pt idx="646">
                  <c:v>4.8288998186868755</c:v>
                </c:pt>
                <c:pt idx="647">
                  <c:v>4.8122259504966465</c:v>
                </c:pt>
                <c:pt idx="648">
                  <c:v>4.7947924627217562</c:v>
                </c:pt>
                <c:pt idx="649">
                  <c:v>4.7766021072734679</c:v>
                </c:pt>
                <c:pt idx="650">
                  <c:v>4.7576577555360817</c:v>
                </c:pt>
              </c:numCache>
            </c:numRef>
          </c:yVal>
          <c:smooth val="1"/>
        </c:ser>
        <c:ser>
          <c:idx val="1"/>
          <c:order val="1"/>
          <c:tx>
            <c:strRef>
              <c:f>Sheet1!$C$1</c:f>
              <c:strCache>
                <c:ptCount val="1"/>
                <c:pt idx="0">
                  <c:v>Signal 2</c:v>
                </c:pt>
              </c:strCache>
            </c:strRef>
          </c:tx>
          <c:spPr>
            <a:ln w="50800">
              <a:solidFill>
                <a:srgbClr val="00B050"/>
              </a:solidFill>
            </a:ln>
          </c:spPr>
          <c:marker>
            <c:symbol val="none"/>
          </c:marker>
          <c:xVal>
            <c:numRef>
              <c:f>Sheet1!$A$2:$A$652</c:f>
              <c:numCache>
                <c:formatCode>General</c:formatCode>
                <c:ptCount val="65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pt idx="111">
                  <c:v>111</c:v>
                </c:pt>
                <c:pt idx="112">
                  <c:v>112</c:v>
                </c:pt>
                <c:pt idx="113">
                  <c:v>113</c:v>
                </c:pt>
                <c:pt idx="114">
                  <c:v>114</c:v>
                </c:pt>
                <c:pt idx="115">
                  <c:v>115</c:v>
                </c:pt>
                <c:pt idx="116">
                  <c:v>116</c:v>
                </c:pt>
                <c:pt idx="117">
                  <c:v>117</c:v>
                </c:pt>
                <c:pt idx="118">
                  <c:v>118</c:v>
                </c:pt>
                <c:pt idx="119">
                  <c:v>119</c:v>
                </c:pt>
                <c:pt idx="120">
                  <c:v>120</c:v>
                </c:pt>
                <c:pt idx="121">
                  <c:v>121</c:v>
                </c:pt>
                <c:pt idx="122">
                  <c:v>122</c:v>
                </c:pt>
                <c:pt idx="123">
                  <c:v>123</c:v>
                </c:pt>
                <c:pt idx="124">
                  <c:v>124</c:v>
                </c:pt>
                <c:pt idx="125">
                  <c:v>125</c:v>
                </c:pt>
                <c:pt idx="126">
                  <c:v>126</c:v>
                </c:pt>
                <c:pt idx="127">
                  <c:v>127</c:v>
                </c:pt>
                <c:pt idx="128">
                  <c:v>128</c:v>
                </c:pt>
                <c:pt idx="129">
                  <c:v>129</c:v>
                </c:pt>
                <c:pt idx="130">
                  <c:v>130</c:v>
                </c:pt>
                <c:pt idx="131">
                  <c:v>131</c:v>
                </c:pt>
                <c:pt idx="132">
                  <c:v>132</c:v>
                </c:pt>
                <c:pt idx="133">
                  <c:v>133</c:v>
                </c:pt>
                <c:pt idx="134">
                  <c:v>134</c:v>
                </c:pt>
                <c:pt idx="135">
                  <c:v>135</c:v>
                </c:pt>
                <c:pt idx="136">
                  <c:v>136</c:v>
                </c:pt>
                <c:pt idx="137">
                  <c:v>137</c:v>
                </c:pt>
                <c:pt idx="138">
                  <c:v>138</c:v>
                </c:pt>
                <c:pt idx="139">
                  <c:v>139</c:v>
                </c:pt>
                <c:pt idx="140">
                  <c:v>140</c:v>
                </c:pt>
                <c:pt idx="141">
                  <c:v>141</c:v>
                </c:pt>
                <c:pt idx="142">
                  <c:v>142</c:v>
                </c:pt>
                <c:pt idx="143">
                  <c:v>143</c:v>
                </c:pt>
                <c:pt idx="144">
                  <c:v>144</c:v>
                </c:pt>
                <c:pt idx="145">
                  <c:v>145</c:v>
                </c:pt>
                <c:pt idx="146">
                  <c:v>146</c:v>
                </c:pt>
                <c:pt idx="147">
                  <c:v>147</c:v>
                </c:pt>
                <c:pt idx="148">
                  <c:v>148</c:v>
                </c:pt>
                <c:pt idx="149">
                  <c:v>149</c:v>
                </c:pt>
                <c:pt idx="150">
                  <c:v>150</c:v>
                </c:pt>
                <c:pt idx="151">
                  <c:v>151</c:v>
                </c:pt>
                <c:pt idx="152">
                  <c:v>152</c:v>
                </c:pt>
                <c:pt idx="153">
                  <c:v>153</c:v>
                </c:pt>
                <c:pt idx="154">
                  <c:v>154</c:v>
                </c:pt>
                <c:pt idx="155">
                  <c:v>155</c:v>
                </c:pt>
                <c:pt idx="156">
                  <c:v>156</c:v>
                </c:pt>
                <c:pt idx="157">
                  <c:v>157</c:v>
                </c:pt>
                <c:pt idx="158">
                  <c:v>158</c:v>
                </c:pt>
                <c:pt idx="159">
                  <c:v>159</c:v>
                </c:pt>
                <c:pt idx="160">
                  <c:v>160</c:v>
                </c:pt>
                <c:pt idx="161">
                  <c:v>161</c:v>
                </c:pt>
                <c:pt idx="162">
                  <c:v>162</c:v>
                </c:pt>
                <c:pt idx="163">
                  <c:v>163</c:v>
                </c:pt>
                <c:pt idx="164">
                  <c:v>164</c:v>
                </c:pt>
                <c:pt idx="165">
                  <c:v>165</c:v>
                </c:pt>
                <c:pt idx="166">
                  <c:v>166</c:v>
                </c:pt>
                <c:pt idx="167">
                  <c:v>167</c:v>
                </c:pt>
                <c:pt idx="168">
                  <c:v>168</c:v>
                </c:pt>
                <c:pt idx="169">
                  <c:v>169</c:v>
                </c:pt>
                <c:pt idx="170">
                  <c:v>170</c:v>
                </c:pt>
                <c:pt idx="171">
                  <c:v>171</c:v>
                </c:pt>
                <c:pt idx="172">
                  <c:v>172</c:v>
                </c:pt>
                <c:pt idx="173">
                  <c:v>173</c:v>
                </c:pt>
                <c:pt idx="174">
                  <c:v>174</c:v>
                </c:pt>
                <c:pt idx="175">
                  <c:v>175</c:v>
                </c:pt>
                <c:pt idx="176">
                  <c:v>176</c:v>
                </c:pt>
                <c:pt idx="177">
                  <c:v>177</c:v>
                </c:pt>
                <c:pt idx="178">
                  <c:v>178</c:v>
                </c:pt>
                <c:pt idx="179">
                  <c:v>179</c:v>
                </c:pt>
                <c:pt idx="180">
                  <c:v>180</c:v>
                </c:pt>
                <c:pt idx="181">
                  <c:v>181</c:v>
                </c:pt>
                <c:pt idx="182">
                  <c:v>182</c:v>
                </c:pt>
                <c:pt idx="183">
                  <c:v>183</c:v>
                </c:pt>
                <c:pt idx="184">
                  <c:v>184</c:v>
                </c:pt>
                <c:pt idx="185">
                  <c:v>185</c:v>
                </c:pt>
                <c:pt idx="186">
                  <c:v>186</c:v>
                </c:pt>
                <c:pt idx="187">
                  <c:v>187</c:v>
                </c:pt>
                <c:pt idx="188">
                  <c:v>188</c:v>
                </c:pt>
                <c:pt idx="189">
                  <c:v>189</c:v>
                </c:pt>
                <c:pt idx="190">
                  <c:v>190</c:v>
                </c:pt>
                <c:pt idx="191">
                  <c:v>191</c:v>
                </c:pt>
                <c:pt idx="192">
                  <c:v>192</c:v>
                </c:pt>
                <c:pt idx="193">
                  <c:v>193</c:v>
                </c:pt>
                <c:pt idx="194">
                  <c:v>194</c:v>
                </c:pt>
                <c:pt idx="195">
                  <c:v>195</c:v>
                </c:pt>
                <c:pt idx="196">
                  <c:v>196</c:v>
                </c:pt>
                <c:pt idx="197">
                  <c:v>197</c:v>
                </c:pt>
                <c:pt idx="198">
                  <c:v>198</c:v>
                </c:pt>
                <c:pt idx="199">
                  <c:v>199</c:v>
                </c:pt>
                <c:pt idx="200">
                  <c:v>200</c:v>
                </c:pt>
                <c:pt idx="201">
                  <c:v>201</c:v>
                </c:pt>
                <c:pt idx="202">
                  <c:v>202</c:v>
                </c:pt>
                <c:pt idx="203">
                  <c:v>203</c:v>
                </c:pt>
                <c:pt idx="204">
                  <c:v>204</c:v>
                </c:pt>
                <c:pt idx="205">
                  <c:v>205</c:v>
                </c:pt>
                <c:pt idx="206">
                  <c:v>206</c:v>
                </c:pt>
                <c:pt idx="207">
                  <c:v>207</c:v>
                </c:pt>
                <c:pt idx="208">
                  <c:v>208</c:v>
                </c:pt>
                <c:pt idx="209">
                  <c:v>209</c:v>
                </c:pt>
                <c:pt idx="210">
                  <c:v>210</c:v>
                </c:pt>
                <c:pt idx="211">
                  <c:v>211</c:v>
                </c:pt>
                <c:pt idx="212">
                  <c:v>212</c:v>
                </c:pt>
                <c:pt idx="213">
                  <c:v>213</c:v>
                </c:pt>
                <c:pt idx="214">
                  <c:v>214</c:v>
                </c:pt>
                <c:pt idx="215">
                  <c:v>215</c:v>
                </c:pt>
                <c:pt idx="216">
                  <c:v>216</c:v>
                </c:pt>
                <c:pt idx="217">
                  <c:v>217</c:v>
                </c:pt>
                <c:pt idx="218">
                  <c:v>218</c:v>
                </c:pt>
                <c:pt idx="219">
                  <c:v>219</c:v>
                </c:pt>
                <c:pt idx="220">
                  <c:v>220</c:v>
                </c:pt>
                <c:pt idx="221">
                  <c:v>221</c:v>
                </c:pt>
                <c:pt idx="222">
                  <c:v>222</c:v>
                </c:pt>
                <c:pt idx="223">
                  <c:v>223</c:v>
                </c:pt>
                <c:pt idx="224">
                  <c:v>224</c:v>
                </c:pt>
                <c:pt idx="225">
                  <c:v>225</c:v>
                </c:pt>
                <c:pt idx="226">
                  <c:v>226</c:v>
                </c:pt>
                <c:pt idx="227">
                  <c:v>227</c:v>
                </c:pt>
                <c:pt idx="228">
                  <c:v>228</c:v>
                </c:pt>
                <c:pt idx="229">
                  <c:v>229</c:v>
                </c:pt>
                <c:pt idx="230">
                  <c:v>230</c:v>
                </c:pt>
                <c:pt idx="231">
                  <c:v>231</c:v>
                </c:pt>
                <c:pt idx="232">
                  <c:v>232</c:v>
                </c:pt>
                <c:pt idx="233">
                  <c:v>233</c:v>
                </c:pt>
                <c:pt idx="234">
                  <c:v>234</c:v>
                </c:pt>
                <c:pt idx="235">
                  <c:v>235</c:v>
                </c:pt>
                <c:pt idx="236">
                  <c:v>236</c:v>
                </c:pt>
                <c:pt idx="237">
                  <c:v>237</c:v>
                </c:pt>
                <c:pt idx="238">
                  <c:v>238</c:v>
                </c:pt>
                <c:pt idx="239">
                  <c:v>239</c:v>
                </c:pt>
                <c:pt idx="240">
                  <c:v>240</c:v>
                </c:pt>
                <c:pt idx="241">
                  <c:v>241</c:v>
                </c:pt>
                <c:pt idx="242">
                  <c:v>242</c:v>
                </c:pt>
                <c:pt idx="243">
                  <c:v>243</c:v>
                </c:pt>
                <c:pt idx="244">
                  <c:v>244</c:v>
                </c:pt>
                <c:pt idx="245">
                  <c:v>245</c:v>
                </c:pt>
                <c:pt idx="246">
                  <c:v>246</c:v>
                </c:pt>
                <c:pt idx="247">
                  <c:v>247</c:v>
                </c:pt>
                <c:pt idx="248">
                  <c:v>248</c:v>
                </c:pt>
                <c:pt idx="249">
                  <c:v>249</c:v>
                </c:pt>
                <c:pt idx="250">
                  <c:v>250</c:v>
                </c:pt>
                <c:pt idx="251">
                  <c:v>251</c:v>
                </c:pt>
                <c:pt idx="252">
                  <c:v>252</c:v>
                </c:pt>
                <c:pt idx="253">
                  <c:v>253</c:v>
                </c:pt>
                <c:pt idx="254">
                  <c:v>254</c:v>
                </c:pt>
                <c:pt idx="255">
                  <c:v>255</c:v>
                </c:pt>
                <c:pt idx="256">
                  <c:v>256</c:v>
                </c:pt>
                <c:pt idx="257">
                  <c:v>257</c:v>
                </c:pt>
                <c:pt idx="258">
                  <c:v>258</c:v>
                </c:pt>
                <c:pt idx="259">
                  <c:v>259</c:v>
                </c:pt>
                <c:pt idx="260">
                  <c:v>260</c:v>
                </c:pt>
                <c:pt idx="261">
                  <c:v>261</c:v>
                </c:pt>
                <c:pt idx="262">
                  <c:v>262</c:v>
                </c:pt>
                <c:pt idx="263">
                  <c:v>263</c:v>
                </c:pt>
                <c:pt idx="264">
                  <c:v>264</c:v>
                </c:pt>
                <c:pt idx="265">
                  <c:v>265</c:v>
                </c:pt>
                <c:pt idx="266">
                  <c:v>266</c:v>
                </c:pt>
                <c:pt idx="267">
                  <c:v>267</c:v>
                </c:pt>
                <c:pt idx="268">
                  <c:v>268</c:v>
                </c:pt>
                <c:pt idx="269">
                  <c:v>269</c:v>
                </c:pt>
                <c:pt idx="270">
                  <c:v>270</c:v>
                </c:pt>
                <c:pt idx="271">
                  <c:v>271</c:v>
                </c:pt>
                <c:pt idx="272">
                  <c:v>272</c:v>
                </c:pt>
                <c:pt idx="273">
                  <c:v>273</c:v>
                </c:pt>
                <c:pt idx="274">
                  <c:v>274</c:v>
                </c:pt>
                <c:pt idx="275">
                  <c:v>275</c:v>
                </c:pt>
                <c:pt idx="276">
                  <c:v>276</c:v>
                </c:pt>
                <c:pt idx="277">
                  <c:v>277</c:v>
                </c:pt>
                <c:pt idx="278">
                  <c:v>278</c:v>
                </c:pt>
                <c:pt idx="279">
                  <c:v>279</c:v>
                </c:pt>
                <c:pt idx="280">
                  <c:v>280</c:v>
                </c:pt>
                <c:pt idx="281">
                  <c:v>281</c:v>
                </c:pt>
                <c:pt idx="282">
                  <c:v>282</c:v>
                </c:pt>
                <c:pt idx="283">
                  <c:v>283</c:v>
                </c:pt>
                <c:pt idx="284">
                  <c:v>284</c:v>
                </c:pt>
                <c:pt idx="285">
                  <c:v>285</c:v>
                </c:pt>
                <c:pt idx="286">
                  <c:v>286</c:v>
                </c:pt>
                <c:pt idx="287">
                  <c:v>287</c:v>
                </c:pt>
                <c:pt idx="288">
                  <c:v>288</c:v>
                </c:pt>
                <c:pt idx="289">
                  <c:v>289</c:v>
                </c:pt>
                <c:pt idx="290">
                  <c:v>290</c:v>
                </c:pt>
                <c:pt idx="291">
                  <c:v>291</c:v>
                </c:pt>
                <c:pt idx="292">
                  <c:v>292</c:v>
                </c:pt>
                <c:pt idx="293">
                  <c:v>293</c:v>
                </c:pt>
                <c:pt idx="294">
                  <c:v>294</c:v>
                </c:pt>
                <c:pt idx="295">
                  <c:v>295</c:v>
                </c:pt>
                <c:pt idx="296">
                  <c:v>296</c:v>
                </c:pt>
                <c:pt idx="297">
                  <c:v>297</c:v>
                </c:pt>
                <c:pt idx="298">
                  <c:v>298</c:v>
                </c:pt>
                <c:pt idx="299">
                  <c:v>299</c:v>
                </c:pt>
                <c:pt idx="300">
                  <c:v>300</c:v>
                </c:pt>
                <c:pt idx="301">
                  <c:v>301</c:v>
                </c:pt>
                <c:pt idx="302">
                  <c:v>302</c:v>
                </c:pt>
                <c:pt idx="303">
                  <c:v>303</c:v>
                </c:pt>
                <c:pt idx="304">
                  <c:v>304</c:v>
                </c:pt>
                <c:pt idx="305">
                  <c:v>305</c:v>
                </c:pt>
                <c:pt idx="306">
                  <c:v>306</c:v>
                </c:pt>
                <c:pt idx="307">
                  <c:v>307</c:v>
                </c:pt>
                <c:pt idx="308">
                  <c:v>308</c:v>
                </c:pt>
                <c:pt idx="309">
                  <c:v>309</c:v>
                </c:pt>
                <c:pt idx="310">
                  <c:v>310</c:v>
                </c:pt>
                <c:pt idx="311">
                  <c:v>311</c:v>
                </c:pt>
                <c:pt idx="312">
                  <c:v>312</c:v>
                </c:pt>
                <c:pt idx="313">
                  <c:v>313</c:v>
                </c:pt>
                <c:pt idx="314">
                  <c:v>314</c:v>
                </c:pt>
                <c:pt idx="315">
                  <c:v>315</c:v>
                </c:pt>
                <c:pt idx="316">
                  <c:v>316</c:v>
                </c:pt>
                <c:pt idx="317">
                  <c:v>317</c:v>
                </c:pt>
                <c:pt idx="318">
                  <c:v>318</c:v>
                </c:pt>
                <c:pt idx="319">
                  <c:v>319</c:v>
                </c:pt>
                <c:pt idx="320">
                  <c:v>320</c:v>
                </c:pt>
                <c:pt idx="321">
                  <c:v>321</c:v>
                </c:pt>
                <c:pt idx="322">
                  <c:v>322</c:v>
                </c:pt>
                <c:pt idx="323">
                  <c:v>323</c:v>
                </c:pt>
                <c:pt idx="324">
                  <c:v>324</c:v>
                </c:pt>
                <c:pt idx="325">
                  <c:v>325</c:v>
                </c:pt>
                <c:pt idx="326">
                  <c:v>326</c:v>
                </c:pt>
                <c:pt idx="327">
                  <c:v>327</c:v>
                </c:pt>
                <c:pt idx="328">
                  <c:v>328</c:v>
                </c:pt>
                <c:pt idx="329">
                  <c:v>329</c:v>
                </c:pt>
                <c:pt idx="330">
                  <c:v>330</c:v>
                </c:pt>
                <c:pt idx="331">
                  <c:v>331</c:v>
                </c:pt>
                <c:pt idx="332">
                  <c:v>332</c:v>
                </c:pt>
                <c:pt idx="333">
                  <c:v>333</c:v>
                </c:pt>
                <c:pt idx="334">
                  <c:v>334</c:v>
                </c:pt>
                <c:pt idx="335">
                  <c:v>335</c:v>
                </c:pt>
                <c:pt idx="336">
                  <c:v>336</c:v>
                </c:pt>
                <c:pt idx="337">
                  <c:v>337</c:v>
                </c:pt>
                <c:pt idx="338">
                  <c:v>338</c:v>
                </c:pt>
                <c:pt idx="339">
                  <c:v>339</c:v>
                </c:pt>
                <c:pt idx="340">
                  <c:v>340</c:v>
                </c:pt>
                <c:pt idx="341">
                  <c:v>341</c:v>
                </c:pt>
                <c:pt idx="342">
                  <c:v>342</c:v>
                </c:pt>
                <c:pt idx="343">
                  <c:v>343</c:v>
                </c:pt>
                <c:pt idx="344">
                  <c:v>344</c:v>
                </c:pt>
                <c:pt idx="345">
                  <c:v>345</c:v>
                </c:pt>
                <c:pt idx="346">
                  <c:v>346</c:v>
                </c:pt>
                <c:pt idx="347">
                  <c:v>347</c:v>
                </c:pt>
                <c:pt idx="348">
                  <c:v>348</c:v>
                </c:pt>
                <c:pt idx="349">
                  <c:v>349</c:v>
                </c:pt>
                <c:pt idx="350">
                  <c:v>350</c:v>
                </c:pt>
                <c:pt idx="351">
                  <c:v>351</c:v>
                </c:pt>
                <c:pt idx="352">
                  <c:v>352</c:v>
                </c:pt>
                <c:pt idx="353">
                  <c:v>353</c:v>
                </c:pt>
                <c:pt idx="354">
                  <c:v>354</c:v>
                </c:pt>
                <c:pt idx="355">
                  <c:v>355</c:v>
                </c:pt>
                <c:pt idx="356">
                  <c:v>356</c:v>
                </c:pt>
                <c:pt idx="357">
                  <c:v>357</c:v>
                </c:pt>
                <c:pt idx="358">
                  <c:v>358</c:v>
                </c:pt>
                <c:pt idx="359">
                  <c:v>359</c:v>
                </c:pt>
                <c:pt idx="360">
                  <c:v>360</c:v>
                </c:pt>
                <c:pt idx="361">
                  <c:v>361</c:v>
                </c:pt>
                <c:pt idx="362">
                  <c:v>362</c:v>
                </c:pt>
                <c:pt idx="363">
                  <c:v>363</c:v>
                </c:pt>
                <c:pt idx="364">
                  <c:v>364</c:v>
                </c:pt>
                <c:pt idx="365">
                  <c:v>365</c:v>
                </c:pt>
                <c:pt idx="366">
                  <c:v>366</c:v>
                </c:pt>
                <c:pt idx="367">
                  <c:v>367</c:v>
                </c:pt>
                <c:pt idx="368">
                  <c:v>368</c:v>
                </c:pt>
                <c:pt idx="369">
                  <c:v>369</c:v>
                </c:pt>
                <c:pt idx="370">
                  <c:v>370</c:v>
                </c:pt>
                <c:pt idx="371">
                  <c:v>371</c:v>
                </c:pt>
                <c:pt idx="372">
                  <c:v>372</c:v>
                </c:pt>
                <c:pt idx="373">
                  <c:v>373</c:v>
                </c:pt>
                <c:pt idx="374">
                  <c:v>374</c:v>
                </c:pt>
                <c:pt idx="375">
                  <c:v>375</c:v>
                </c:pt>
                <c:pt idx="376">
                  <c:v>376</c:v>
                </c:pt>
                <c:pt idx="377">
                  <c:v>377</c:v>
                </c:pt>
                <c:pt idx="378">
                  <c:v>378</c:v>
                </c:pt>
                <c:pt idx="379">
                  <c:v>379</c:v>
                </c:pt>
                <c:pt idx="380">
                  <c:v>380</c:v>
                </c:pt>
                <c:pt idx="381">
                  <c:v>381</c:v>
                </c:pt>
                <c:pt idx="382">
                  <c:v>382</c:v>
                </c:pt>
                <c:pt idx="383">
                  <c:v>383</c:v>
                </c:pt>
                <c:pt idx="384">
                  <c:v>384</c:v>
                </c:pt>
                <c:pt idx="385">
                  <c:v>385</c:v>
                </c:pt>
                <c:pt idx="386">
                  <c:v>386</c:v>
                </c:pt>
                <c:pt idx="387">
                  <c:v>387</c:v>
                </c:pt>
                <c:pt idx="388">
                  <c:v>388</c:v>
                </c:pt>
                <c:pt idx="389">
                  <c:v>389</c:v>
                </c:pt>
                <c:pt idx="390">
                  <c:v>390</c:v>
                </c:pt>
                <c:pt idx="391">
                  <c:v>391</c:v>
                </c:pt>
                <c:pt idx="392">
                  <c:v>392</c:v>
                </c:pt>
                <c:pt idx="393">
                  <c:v>393</c:v>
                </c:pt>
                <c:pt idx="394">
                  <c:v>394</c:v>
                </c:pt>
                <c:pt idx="395">
                  <c:v>395</c:v>
                </c:pt>
                <c:pt idx="396">
                  <c:v>396</c:v>
                </c:pt>
                <c:pt idx="397">
                  <c:v>397</c:v>
                </c:pt>
                <c:pt idx="398">
                  <c:v>398</c:v>
                </c:pt>
                <c:pt idx="399">
                  <c:v>399</c:v>
                </c:pt>
                <c:pt idx="400">
                  <c:v>400</c:v>
                </c:pt>
                <c:pt idx="401">
                  <c:v>401</c:v>
                </c:pt>
                <c:pt idx="402">
                  <c:v>402</c:v>
                </c:pt>
                <c:pt idx="403">
                  <c:v>403</c:v>
                </c:pt>
                <c:pt idx="404">
                  <c:v>404</c:v>
                </c:pt>
                <c:pt idx="405">
                  <c:v>405</c:v>
                </c:pt>
                <c:pt idx="406">
                  <c:v>406</c:v>
                </c:pt>
                <c:pt idx="407">
                  <c:v>407</c:v>
                </c:pt>
                <c:pt idx="408">
                  <c:v>408</c:v>
                </c:pt>
                <c:pt idx="409">
                  <c:v>409</c:v>
                </c:pt>
                <c:pt idx="410">
                  <c:v>410</c:v>
                </c:pt>
                <c:pt idx="411">
                  <c:v>411</c:v>
                </c:pt>
                <c:pt idx="412">
                  <c:v>412</c:v>
                </c:pt>
                <c:pt idx="413">
                  <c:v>413</c:v>
                </c:pt>
                <c:pt idx="414">
                  <c:v>414</c:v>
                </c:pt>
                <c:pt idx="415">
                  <c:v>415</c:v>
                </c:pt>
                <c:pt idx="416">
                  <c:v>416</c:v>
                </c:pt>
                <c:pt idx="417">
                  <c:v>417</c:v>
                </c:pt>
                <c:pt idx="418">
                  <c:v>418</c:v>
                </c:pt>
                <c:pt idx="419">
                  <c:v>419</c:v>
                </c:pt>
                <c:pt idx="420">
                  <c:v>420</c:v>
                </c:pt>
                <c:pt idx="421">
                  <c:v>421</c:v>
                </c:pt>
                <c:pt idx="422">
                  <c:v>422</c:v>
                </c:pt>
                <c:pt idx="423">
                  <c:v>423</c:v>
                </c:pt>
                <c:pt idx="424">
                  <c:v>424</c:v>
                </c:pt>
                <c:pt idx="425">
                  <c:v>425</c:v>
                </c:pt>
                <c:pt idx="426">
                  <c:v>426</c:v>
                </c:pt>
                <c:pt idx="427">
                  <c:v>427</c:v>
                </c:pt>
                <c:pt idx="428">
                  <c:v>428</c:v>
                </c:pt>
                <c:pt idx="429">
                  <c:v>429</c:v>
                </c:pt>
                <c:pt idx="430">
                  <c:v>430</c:v>
                </c:pt>
                <c:pt idx="431">
                  <c:v>431</c:v>
                </c:pt>
                <c:pt idx="432">
                  <c:v>432</c:v>
                </c:pt>
                <c:pt idx="433">
                  <c:v>433</c:v>
                </c:pt>
                <c:pt idx="434">
                  <c:v>434</c:v>
                </c:pt>
                <c:pt idx="435">
                  <c:v>435</c:v>
                </c:pt>
                <c:pt idx="436">
                  <c:v>436</c:v>
                </c:pt>
                <c:pt idx="437">
                  <c:v>437</c:v>
                </c:pt>
                <c:pt idx="438">
                  <c:v>438</c:v>
                </c:pt>
                <c:pt idx="439">
                  <c:v>439</c:v>
                </c:pt>
                <c:pt idx="440">
                  <c:v>440</c:v>
                </c:pt>
                <c:pt idx="441">
                  <c:v>441</c:v>
                </c:pt>
                <c:pt idx="442">
                  <c:v>442</c:v>
                </c:pt>
                <c:pt idx="443">
                  <c:v>443</c:v>
                </c:pt>
                <c:pt idx="444">
                  <c:v>444</c:v>
                </c:pt>
                <c:pt idx="445">
                  <c:v>445</c:v>
                </c:pt>
                <c:pt idx="446">
                  <c:v>446</c:v>
                </c:pt>
                <c:pt idx="447">
                  <c:v>447</c:v>
                </c:pt>
                <c:pt idx="448">
                  <c:v>448</c:v>
                </c:pt>
                <c:pt idx="449">
                  <c:v>449</c:v>
                </c:pt>
                <c:pt idx="450">
                  <c:v>450</c:v>
                </c:pt>
                <c:pt idx="451">
                  <c:v>451</c:v>
                </c:pt>
                <c:pt idx="452">
                  <c:v>452</c:v>
                </c:pt>
                <c:pt idx="453">
                  <c:v>453</c:v>
                </c:pt>
                <c:pt idx="454">
                  <c:v>454</c:v>
                </c:pt>
                <c:pt idx="455">
                  <c:v>455</c:v>
                </c:pt>
                <c:pt idx="456">
                  <c:v>456</c:v>
                </c:pt>
                <c:pt idx="457">
                  <c:v>457</c:v>
                </c:pt>
                <c:pt idx="458">
                  <c:v>458</c:v>
                </c:pt>
                <c:pt idx="459">
                  <c:v>459</c:v>
                </c:pt>
                <c:pt idx="460">
                  <c:v>460</c:v>
                </c:pt>
                <c:pt idx="461">
                  <c:v>461</c:v>
                </c:pt>
                <c:pt idx="462">
                  <c:v>462</c:v>
                </c:pt>
                <c:pt idx="463">
                  <c:v>463</c:v>
                </c:pt>
                <c:pt idx="464">
                  <c:v>464</c:v>
                </c:pt>
                <c:pt idx="465">
                  <c:v>465</c:v>
                </c:pt>
                <c:pt idx="466">
                  <c:v>466</c:v>
                </c:pt>
                <c:pt idx="467">
                  <c:v>467</c:v>
                </c:pt>
                <c:pt idx="468">
                  <c:v>468</c:v>
                </c:pt>
                <c:pt idx="469">
                  <c:v>469</c:v>
                </c:pt>
                <c:pt idx="470">
                  <c:v>470</c:v>
                </c:pt>
                <c:pt idx="471">
                  <c:v>471</c:v>
                </c:pt>
                <c:pt idx="472">
                  <c:v>472</c:v>
                </c:pt>
                <c:pt idx="473">
                  <c:v>473</c:v>
                </c:pt>
                <c:pt idx="474">
                  <c:v>474</c:v>
                </c:pt>
                <c:pt idx="475">
                  <c:v>475</c:v>
                </c:pt>
                <c:pt idx="476">
                  <c:v>476</c:v>
                </c:pt>
                <c:pt idx="477">
                  <c:v>477</c:v>
                </c:pt>
                <c:pt idx="478">
                  <c:v>478</c:v>
                </c:pt>
                <c:pt idx="479">
                  <c:v>479</c:v>
                </c:pt>
                <c:pt idx="480">
                  <c:v>480</c:v>
                </c:pt>
                <c:pt idx="481">
                  <c:v>481</c:v>
                </c:pt>
                <c:pt idx="482">
                  <c:v>482</c:v>
                </c:pt>
                <c:pt idx="483">
                  <c:v>483</c:v>
                </c:pt>
                <c:pt idx="484">
                  <c:v>484</c:v>
                </c:pt>
                <c:pt idx="485">
                  <c:v>485</c:v>
                </c:pt>
                <c:pt idx="486">
                  <c:v>486</c:v>
                </c:pt>
                <c:pt idx="487">
                  <c:v>487</c:v>
                </c:pt>
                <c:pt idx="488">
                  <c:v>488</c:v>
                </c:pt>
                <c:pt idx="489">
                  <c:v>489</c:v>
                </c:pt>
                <c:pt idx="490">
                  <c:v>490</c:v>
                </c:pt>
                <c:pt idx="491">
                  <c:v>491</c:v>
                </c:pt>
                <c:pt idx="492">
                  <c:v>492</c:v>
                </c:pt>
                <c:pt idx="493">
                  <c:v>493</c:v>
                </c:pt>
                <c:pt idx="494">
                  <c:v>494</c:v>
                </c:pt>
                <c:pt idx="495">
                  <c:v>495</c:v>
                </c:pt>
                <c:pt idx="496">
                  <c:v>496</c:v>
                </c:pt>
                <c:pt idx="497">
                  <c:v>497</c:v>
                </c:pt>
                <c:pt idx="498">
                  <c:v>498</c:v>
                </c:pt>
                <c:pt idx="499">
                  <c:v>499</c:v>
                </c:pt>
                <c:pt idx="500">
                  <c:v>500</c:v>
                </c:pt>
                <c:pt idx="501">
                  <c:v>501</c:v>
                </c:pt>
                <c:pt idx="502">
                  <c:v>502</c:v>
                </c:pt>
                <c:pt idx="503">
                  <c:v>503</c:v>
                </c:pt>
                <c:pt idx="504">
                  <c:v>504</c:v>
                </c:pt>
                <c:pt idx="505">
                  <c:v>505</c:v>
                </c:pt>
                <c:pt idx="506">
                  <c:v>506</c:v>
                </c:pt>
                <c:pt idx="507">
                  <c:v>507</c:v>
                </c:pt>
                <c:pt idx="508">
                  <c:v>508</c:v>
                </c:pt>
                <c:pt idx="509">
                  <c:v>509</c:v>
                </c:pt>
                <c:pt idx="510">
                  <c:v>510</c:v>
                </c:pt>
                <c:pt idx="511">
                  <c:v>511</c:v>
                </c:pt>
                <c:pt idx="512">
                  <c:v>512</c:v>
                </c:pt>
                <c:pt idx="513">
                  <c:v>513</c:v>
                </c:pt>
                <c:pt idx="514">
                  <c:v>514</c:v>
                </c:pt>
                <c:pt idx="515">
                  <c:v>515</c:v>
                </c:pt>
                <c:pt idx="516">
                  <c:v>516</c:v>
                </c:pt>
                <c:pt idx="517">
                  <c:v>517</c:v>
                </c:pt>
                <c:pt idx="518">
                  <c:v>518</c:v>
                </c:pt>
                <c:pt idx="519">
                  <c:v>519</c:v>
                </c:pt>
                <c:pt idx="520">
                  <c:v>520</c:v>
                </c:pt>
                <c:pt idx="521">
                  <c:v>521</c:v>
                </c:pt>
                <c:pt idx="522">
                  <c:v>522</c:v>
                </c:pt>
                <c:pt idx="523">
                  <c:v>523</c:v>
                </c:pt>
                <c:pt idx="524">
                  <c:v>524</c:v>
                </c:pt>
                <c:pt idx="525">
                  <c:v>525</c:v>
                </c:pt>
                <c:pt idx="526">
                  <c:v>526</c:v>
                </c:pt>
                <c:pt idx="527">
                  <c:v>527</c:v>
                </c:pt>
                <c:pt idx="528">
                  <c:v>528</c:v>
                </c:pt>
                <c:pt idx="529">
                  <c:v>529</c:v>
                </c:pt>
                <c:pt idx="530">
                  <c:v>530</c:v>
                </c:pt>
                <c:pt idx="531">
                  <c:v>531</c:v>
                </c:pt>
                <c:pt idx="532">
                  <c:v>532</c:v>
                </c:pt>
                <c:pt idx="533">
                  <c:v>533</c:v>
                </c:pt>
                <c:pt idx="534">
                  <c:v>534</c:v>
                </c:pt>
                <c:pt idx="535">
                  <c:v>535</c:v>
                </c:pt>
                <c:pt idx="536">
                  <c:v>536</c:v>
                </c:pt>
                <c:pt idx="537">
                  <c:v>537</c:v>
                </c:pt>
                <c:pt idx="538">
                  <c:v>538</c:v>
                </c:pt>
                <c:pt idx="539">
                  <c:v>539</c:v>
                </c:pt>
                <c:pt idx="540">
                  <c:v>540</c:v>
                </c:pt>
                <c:pt idx="541">
                  <c:v>541</c:v>
                </c:pt>
                <c:pt idx="542">
                  <c:v>542</c:v>
                </c:pt>
                <c:pt idx="543">
                  <c:v>543</c:v>
                </c:pt>
                <c:pt idx="544">
                  <c:v>544</c:v>
                </c:pt>
                <c:pt idx="545">
                  <c:v>545</c:v>
                </c:pt>
                <c:pt idx="546">
                  <c:v>546</c:v>
                </c:pt>
                <c:pt idx="547">
                  <c:v>547</c:v>
                </c:pt>
                <c:pt idx="548">
                  <c:v>548</c:v>
                </c:pt>
                <c:pt idx="549">
                  <c:v>549</c:v>
                </c:pt>
                <c:pt idx="550">
                  <c:v>550</c:v>
                </c:pt>
                <c:pt idx="551">
                  <c:v>551</c:v>
                </c:pt>
                <c:pt idx="552">
                  <c:v>552</c:v>
                </c:pt>
                <c:pt idx="553">
                  <c:v>553</c:v>
                </c:pt>
                <c:pt idx="554">
                  <c:v>554</c:v>
                </c:pt>
                <c:pt idx="555">
                  <c:v>555</c:v>
                </c:pt>
                <c:pt idx="556">
                  <c:v>556</c:v>
                </c:pt>
                <c:pt idx="557">
                  <c:v>557</c:v>
                </c:pt>
                <c:pt idx="558">
                  <c:v>558</c:v>
                </c:pt>
                <c:pt idx="559">
                  <c:v>559</c:v>
                </c:pt>
                <c:pt idx="560">
                  <c:v>560</c:v>
                </c:pt>
                <c:pt idx="561">
                  <c:v>561</c:v>
                </c:pt>
                <c:pt idx="562">
                  <c:v>562</c:v>
                </c:pt>
                <c:pt idx="563">
                  <c:v>563</c:v>
                </c:pt>
                <c:pt idx="564">
                  <c:v>564</c:v>
                </c:pt>
                <c:pt idx="565">
                  <c:v>565</c:v>
                </c:pt>
                <c:pt idx="566">
                  <c:v>566</c:v>
                </c:pt>
                <c:pt idx="567">
                  <c:v>567</c:v>
                </c:pt>
                <c:pt idx="568">
                  <c:v>568</c:v>
                </c:pt>
                <c:pt idx="569">
                  <c:v>569</c:v>
                </c:pt>
                <c:pt idx="570">
                  <c:v>570</c:v>
                </c:pt>
                <c:pt idx="571">
                  <c:v>571</c:v>
                </c:pt>
                <c:pt idx="572">
                  <c:v>572</c:v>
                </c:pt>
                <c:pt idx="573">
                  <c:v>573</c:v>
                </c:pt>
                <c:pt idx="574">
                  <c:v>574</c:v>
                </c:pt>
                <c:pt idx="575">
                  <c:v>575</c:v>
                </c:pt>
                <c:pt idx="576">
                  <c:v>576</c:v>
                </c:pt>
                <c:pt idx="577">
                  <c:v>577</c:v>
                </c:pt>
                <c:pt idx="578">
                  <c:v>578</c:v>
                </c:pt>
                <c:pt idx="579">
                  <c:v>579</c:v>
                </c:pt>
                <c:pt idx="580">
                  <c:v>580</c:v>
                </c:pt>
                <c:pt idx="581">
                  <c:v>581</c:v>
                </c:pt>
                <c:pt idx="582">
                  <c:v>582</c:v>
                </c:pt>
                <c:pt idx="583">
                  <c:v>583</c:v>
                </c:pt>
                <c:pt idx="584">
                  <c:v>584</c:v>
                </c:pt>
                <c:pt idx="585">
                  <c:v>585</c:v>
                </c:pt>
                <c:pt idx="586">
                  <c:v>586</c:v>
                </c:pt>
                <c:pt idx="587">
                  <c:v>587</c:v>
                </c:pt>
                <c:pt idx="588">
                  <c:v>588</c:v>
                </c:pt>
                <c:pt idx="589">
                  <c:v>589</c:v>
                </c:pt>
                <c:pt idx="590">
                  <c:v>590</c:v>
                </c:pt>
                <c:pt idx="591">
                  <c:v>591</c:v>
                </c:pt>
                <c:pt idx="592">
                  <c:v>592</c:v>
                </c:pt>
                <c:pt idx="593">
                  <c:v>593</c:v>
                </c:pt>
                <c:pt idx="594">
                  <c:v>594</c:v>
                </c:pt>
                <c:pt idx="595">
                  <c:v>595</c:v>
                </c:pt>
                <c:pt idx="596">
                  <c:v>596</c:v>
                </c:pt>
                <c:pt idx="597">
                  <c:v>597</c:v>
                </c:pt>
                <c:pt idx="598">
                  <c:v>598</c:v>
                </c:pt>
                <c:pt idx="599">
                  <c:v>599</c:v>
                </c:pt>
                <c:pt idx="600">
                  <c:v>600</c:v>
                </c:pt>
                <c:pt idx="601">
                  <c:v>601</c:v>
                </c:pt>
                <c:pt idx="602">
                  <c:v>602</c:v>
                </c:pt>
                <c:pt idx="603">
                  <c:v>603</c:v>
                </c:pt>
                <c:pt idx="604">
                  <c:v>604</c:v>
                </c:pt>
                <c:pt idx="605">
                  <c:v>605</c:v>
                </c:pt>
                <c:pt idx="606">
                  <c:v>606</c:v>
                </c:pt>
                <c:pt idx="607">
                  <c:v>607</c:v>
                </c:pt>
                <c:pt idx="608">
                  <c:v>608</c:v>
                </c:pt>
                <c:pt idx="609">
                  <c:v>609</c:v>
                </c:pt>
                <c:pt idx="610">
                  <c:v>610</c:v>
                </c:pt>
                <c:pt idx="611">
                  <c:v>611</c:v>
                </c:pt>
                <c:pt idx="612">
                  <c:v>612</c:v>
                </c:pt>
                <c:pt idx="613">
                  <c:v>613</c:v>
                </c:pt>
                <c:pt idx="614">
                  <c:v>614</c:v>
                </c:pt>
                <c:pt idx="615">
                  <c:v>615</c:v>
                </c:pt>
                <c:pt idx="616">
                  <c:v>616</c:v>
                </c:pt>
                <c:pt idx="617">
                  <c:v>617</c:v>
                </c:pt>
                <c:pt idx="618">
                  <c:v>618</c:v>
                </c:pt>
                <c:pt idx="619">
                  <c:v>619</c:v>
                </c:pt>
                <c:pt idx="620">
                  <c:v>620</c:v>
                </c:pt>
                <c:pt idx="621">
                  <c:v>621</c:v>
                </c:pt>
                <c:pt idx="622">
                  <c:v>622</c:v>
                </c:pt>
                <c:pt idx="623">
                  <c:v>623</c:v>
                </c:pt>
                <c:pt idx="624">
                  <c:v>624</c:v>
                </c:pt>
                <c:pt idx="625">
                  <c:v>625</c:v>
                </c:pt>
                <c:pt idx="626">
                  <c:v>626</c:v>
                </c:pt>
                <c:pt idx="627">
                  <c:v>627</c:v>
                </c:pt>
                <c:pt idx="628">
                  <c:v>628</c:v>
                </c:pt>
                <c:pt idx="629">
                  <c:v>629</c:v>
                </c:pt>
                <c:pt idx="630">
                  <c:v>630</c:v>
                </c:pt>
                <c:pt idx="631">
                  <c:v>631</c:v>
                </c:pt>
                <c:pt idx="632">
                  <c:v>632</c:v>
                </c:pt>
                <c:pt idx="633">
                  <c:v>633</c:v>
                </c:pt>
                <c:pt idx="634">
                  <c:v>634</c:v>
                </c:pt>
                <c:pt idx="635">
                  <c:v>635</c:v>
                </c:pt>
                <c:pt idx="636">
                  <c:v>636</c:v>
                </c:pt>
                <c:pt idx="637">
                  <c:v>637</c:v>
                </c:pt>
                <c:pt idx="638">
                  <c:v>638</c:v>
                </c:pt>
                <c:pt idx="639">
                  <c:v>639</c:v>
                </c:pt>
                <c:pt idx="640">
                  <c:v>640</c:v>
                </c:pt>
                <c:pt idx="641">
                  <c:v>641</c:v>
                </c:pt>
                <c:pt idx="642">
                  <c:v>642</c:v>
                </c:pt>
                <c:pt idx="643">
                  <c:v>643</c:v>
                </c:pt>
                <c:pt idx="644">
                  <c:v>644</c:v>
                </c:pt>
                <c:pt idx="645">
                  <c:v>645</c:v>
                </c:pt>
                <c:pt idx="646">
                  <c:v>646</c:v>
                </c:pt>
                <c:pt idx="647">
                  <c:v>647</c:v>
                </c:pt>
                <c:pt idx="648">
                  <c:v>648</c:v>
                </c:pt>
                <c:pt idx="649">
                  <c:v>649</c:v>
                </c:pt>
                <c:pt idx="650">
                  <c:v>650</c:v>
                </c:pt>
              </c:numCache>
            </c:numRef>
          </c:xVal>
          <c:yVal>
            <c:numRef>
              <c:f>Sheet1!$C$2:$C$652</c:f>
              <c:numCache>
                <c:formatCode>General</c:formatCode>
                <c:ptCount val="651"/>
                <c:pt idx="0">
                  <c:v>-2.397127693021015</c:v>
                </c:pt>
                <c:pt idx="1">
                  <c:v>-2.3418102111570418</c:v>
                </c:pt>
                <c:pt idx="2">
                  <c:v>-2.2861230698219193</c:v>
                </c:pt>
                <c:pt idx="3">
                  <c:v>-2.2300750593433398</c:v>
                </c:pt>
                <c:pt idx="4">
                  <c:v>-2.1736750270129792</c:v>
                </c:pt>
                <c:pt idx="5">
                  <c:v>-2.1169318756898226</c:v>
                </c:pt>
                <c:pt idx="6">
                  <c:v>-2.0598545623949089</c:v>
                </c:pt>
                <c:pt idx="7">
                  <c:v>-2.0024520968974087</c:v>
                </c:pt>
                <c:pt idx="8">
                  <c:v>-1.9447335402924242</c:v>
                </c:pt>
                <c:pt idx="9">
                  <c:v>-1.886708003570682</c:v>
                </c:pt>
                <c:pt idx="10">
                  <c:v>-1.8283846461803339</c:v>
                </c:pt>
                <c:pt idx="11">
                  <c:v>-1.769772674581132</c:v>
                </c:pt>
                <c:pt idx="12">
                  <c:v>-1.7108813407911581</c:v>
                </c:pt>
                <c:pt idx="13">
                  <c:v>-1.6517199409263861</c:v>
                </c:pt>
                <c:pt idx="14">
                  <c:v>-1.5922978137332617</c:v>
                </c:pt>
                <c:pt idx="15">
                  <c:v>-1.5326243391145598</c:v>
                </c:pt>
                <c:pt idx="16">
                  <c:v>-1.4727089366487751</c:v>
                </c:pt>
                <c:pt idx="17">
                  <c:v>-1.4125610641031698</c:v>
                </c:pt>
                <c:pt idx="18">
                  <c:v>-1.3521902159409078</c:v>
                </c:pt>
                <c:pt idx="19">
                  <c:v>-1.2916059218222895</c:v>
                </c:pt>
                <c:pt idx="20">
                  <c:v>-1.2308177451004838</c:v>
                </c:pt>
                <c:pt idx="21">
                  <c:v>-1.1698352813119599</c:v>
                </c:pt>
                <c:pt idx="22">
                  <c:v>-1.1086681566617789</c:v>
                </c:pt>
                <c:pt idx="23">
                  <c:v>-1.0473260265040878</c:v>
                </c:pt>
                <c:pt idx="24">
                  <c:v>-0.98581857381802351</c:v>
                </c:pt>
                <c:pt idx="25">
                  <c:v>-0.92415550767920285</c:v>
                </c:pt>
                <c:pt idx="26">
                  <c:v>-0.86234656172714508</c:v>
                </c:pt>
                <c:pt idx="27">
                  <c:v>-0.80040149262879989</c:v>
                </c:pt>
                <c:pt idx="28">
                  <c:v>-0.7383300785384127</c:v>
                </c:pt>
                <c:pt idx="29">
                  <c:v>-0.67614211755405895</c:v>
                </c:pt>
                <c:pt idx="30">
                  <c:v>-0.61384742617096699</c:v>
                </c:pt>
                <c:pt idx="31">
                  <c:v>-0.5514558377319777</c:v>
                </c:pt>
                <c:pt idx="32">
                  <c:v>-0.48897720087532842</c:v>
                </c:pt>
                <c:pt idx="33">
                  <c:v>-0.42642137798002394</c:v>
                </c:pt>
                <c:pt idx="34">
                  <c:v>-0.36379824360903756</c:v>
                </c:pt>
                <c:pt idx="35">
                  <c:v>-0.30111768295060237</c:v>
                </c:pt>
                <c:pt idx="36">
                  <c:v>-0.23838959025779904</c:v>
                </c:pt>
                <c:pt idx="37">
                  <c:v>-0.17562386728674217</c:v>
                </c:pt>
                <c:pt idx="38">
                  <c:v>-0.1128304217335587</c:v>
                </c:pt>
                <c:pt idx="39">
                  <c:v>-5.0019165670441693E-2</c:v>
                </c:pt>
                <c:pt idx="40">
                  <c:v>1.2799986018991278E-2</c:v>
                </c:pt>
                <c:pt idx="41">
                  <c:v>7.5617117204781467E-2</c:v>
                </c:pt>
                <c:pt idx="42">
                  <c:v>0.13842231207590994</c:v>
                </c:pt>
                <c:pt idx="43">
                  <c:v>0.20120565670553159</c:v>
                </c:pt>
                <c:pt idx="44">
                  <c:v>0.26395724061590425</c:v>
                </c:pt>
                <c:pt idx="45">
                  <c:v>0.32666715834277837</c:v>
                </c:pt>
                <c:pt idx="46">
                  <c:v>0.38932551099899942</c:v>
                </c:pt>
                <c:pt idx="47">
                  <c:v>0.45192240783705873</c:v>
                </c:pt>
                <c:pt idx="48">
                  <c:v>0.5144479678103735</c:v>
                </c:pt>
                <c:pt idx="49">
                  <c:v>0.57689232113303401</c:v>
                </c:pt>
                <c:pt idx="50">
                  <c:v>0.6392456108377611</c:v>
                </c:pt>
                <c:pt idx="51">
                  <c:v>0.70149799433184612</c:v>
                </c:pt>
                <c:pt idx="52">
                  <c:v>0.76363964495084125</c:v>
                </c:pt>
                <c:pt idx="53">
                  <c:v>0.82566075350969548</c:v>
                </c:pt>
                <c:pt idx="54">
                  <c:v>0.88755152985116836</c:v>
                </c:pt>
                <c:pt idx="55">
                  <c:v>0.94930220439123159</c:v>
                </c:pt>
                <c:pt idx="56">
                  <c:v>1.010903029661202</c:v>
                </c:pt>
                <c:pt idx="57">
                  <c:v>1.0723442818463964</c:v>
                </c:pt>
                <c:pt idx="58">
                  <c:v>1.1336162623210864</c:v>
                </c:pt>
                <c:pt idx="59">
                  <c:v>1.1947092991794075</c:v>
                </c:pt>
                <c:pt idx="60">
                  <c:v>1.2556137487621197</c:v>
                </c:pt>
                <c:pt idx="61">
                  <c:v>1.3163199971788566</c:v>
                </c:pt>
                <c:pt idx="62">
                  <c:v>1.3768184618257104</c:v>
                </c:pt>
                <c:pt idx="63">
                  <c:v>1.4370995928978412</c:v>
                </c:pt>
                <c:pt idx="64">
                  <c:v>1.4971538748969981</c:v>
                </c:pt>
                <c:pt idx="65">
                  <c:v>1.5569718281334675</c:v>
                </c:pt>
                <c:pt idx="66">
                  <c:v>1.6165440102225355</c:v>
                </c:pt>
                <c:pt idx="67">
                  <c:v>1.6758610175749442</c:v>
                </c:pt>
                <c:pt idx="68">
                  <c:v>1.7349134868813088</c:v>
                </c:pt>
                <c:pt idx="69">
                  <c:v>1.793692096590072</c:v>
                </c:pt>
                <c:pt idx="70">
                  <c:v>1.8521875683790019</c:v>
                </c:pt>
                <c:pt idx="71">
                  <c:v>1.9103906686197278</c:v>
                </c:pt>
                <c:pt idx="72">
                  <c:v>1.9682922098353479</c:v>
                </c:pt>
                <c:pt idx="73">
                  <c:v>2.0258830521506446</c:v>
                </c:pt>
                <c:pt idx="74">
                  <c:v>2.0831541047348519</c:v>
                </c:pt>
                <c:pt idx="75">
                  <c:v>2.1400963272366602</c:v>
                </c:pt>
                <c:pt idx="76">
                  <c:v>2.1967007312112505</c:v>
                </c:pt>
                <c:pt idx="77">
                  <c:v>2.2529583815391372</c:v>
                </c:pt>
                <c:pt idx="78">
                  <c:v>2.3088603978366189</c:v>
                </c:pt>
                <c:pt idx="79">
                  <c:v>2.3643979558575206</c:v>
                </c:pt>
                <c:pt idx="80">
                  <c:v>2.4195622888861283</c:v>
                </c:pt>
                <c:pt idx="81">
                  <c:v>2.4743446891210947</c:v>
                </c:pt>
                <c:pt idx="82">
                  <c:v>2.5287365090499012</c:v>
                </c:pt>
                <c:pt idx="83">
                  <c:v>2.5827291628139242</c:v>
                </c:pt>
                <c:pt idx="84">
                  <c:v>2.6363141275637267</c:v>
                </c:pt>
                <c:pt idx="85">
                  <c:v>2.6894829448044142</c:v>
                </c:pt>
                <c:pt idx="86">
                  <c:v>2.7422272217308006</c:v>
                </c:pt>
                <c:pt idx="87">
                  <c:v>2.7945386325522619</c:v>
                </c:pt>
                <c:pt idx="88">
                  <c:v>2.8464089198069527</c:v>
                </c:pt>
                <c:pt idx="89">
                  <c:v>2.8978298956652777</c:v>
                </c:pt>
                <c:pt idx="90">
                  <c:v>2.9487934432223626</c:v>
                </c:pt>
                <c:pt idx="91">
                  <c:v>2.9992915177792794</c:v>
                </c:pt>
                <c:pt idx="92">
                  <c:v>3.0493161481130011</c:v>
                </c:pt>
                <c:pt idx="93">
                  <c:v>3.0988594377345788</c:v>
                </c:pt>
                <c:pt idx="94">
                  <c:v>3.1479135661357329</c:v>
                </c:pt>
                <c:pt idx="95">
                  <c:v>3.1964707900231795</c:v>
                </c:pt>
                <c:pt idx="96">
                  <c:v>3.2445234445411137</c:v>
                </c:pt>
                <c:pt idx="97">
                  <c:v>3.2920639444809372</c:v>
                </c:pt>
                <c:pt idx="98">
                  <c:v>3.3390847854787467</c:v>
                </c:pt>
                <c:pt idx="99">
                  <c:v>3.3855785451998273</c:v>
                </c:pt>
                <c:pt idx="100">
                  <c:v>3.431537884510317</c:v>
                </c:pt>
                <c:pt idx="101">
                  <c:v>3.4769555486356731</c:v>
                </c:pt>
                <c:pt idx="102">
                  <c:v>3.5218243683059156</c:v>
                </c:pt>
                <c:pt idx="103">
                  <c:v>3.5661372608872255</c:v>
                </c:pt>
                <c:pt idx="104">
                  <c:v>3.6098872315000214</c:v>
                </c:pt>
                <c:pt idx="105">
                  <c:v>3.6530673741230983</c:v>
                </c:pt>
                <c:pt idx="106">
                  <c:v>3.6956708726837348</c:v>
                </c:pt>
                <c:pt idx="107">
                  <c:v>3.7376910021336451</c:v>
                </c:pt>
                <c:pt idx="108">
                  <c:v>3.7791211295105342</c:v>
                </c:pt>
                <c:pt idx="109">
                  <c:v>3.8199547149851267</c:v>
                </c:pt>
                <c:pt idx="110">
                  <c:v>3.8601853128934915</c:v>
                </c:pt>
                <c:pt idx="111">
                  <c:v>3.8998065727545028</c:v>
                </c:pt>
                <c:pt idx="112">
                  <c:v>3.9388122402722772</c:v>
                </c:pt>
                <c:pt idx="113">
                  <c:v>3.9771961583234212</c:v>
                </c:pt>
                <c:pt idx="114">
                  <c:v>4.0149522679289307</c:v>
                </c:pt>
                <c:pt idx="115">
                  <c:v>4.0520746092107247</c:v>
                </c:pt>
                <c:pt idx="116">
                  <c:v>4.0885573223321972</c:v>
                </c:pt>
                <c:pt idx="117">
                  <c:v>4.1243946484234026</c:v>
                </c:pt>
                <c:pt idx="118">
                  <c:v>4.1595809304901055</c:v>
                </c:pt>
                <c:pt idx="119">
                  <c:v>4.1941106143065436</c:v>
                </c:pt>
                <c:pt idx="120">
                  <c:v>4.2279782492924598</c:v>
                </c:pt>
                <c:pt idx="121">
                  <c:v>4.2611784893732514</c:v>
                </c:pt>
                <c:pt idx="122">
                  <c:v>4.2937060938239533</c:v>
                </c:pt>
                <c:pt idx="123">
                  <c:v>4.3255559280965086</c:v>
                </c:pt>
                <c:pt idx="124">
                  <c:v>4.3567229646303307</c:v>
                </c:pt>
                <c:pt idx="125">
                  <c:v>4.3872022836456734</c:v>
                </c:pt>
                <c:pt idx="126">
                  <c:v>4.4169890739204956</c:v>
                </c:pt>
                <c:pt idx="127">
                  <c:v>4.4460786335498401</c:v>
                </c:pt>
                <c:pt idx="128">
                  <c:v>4.4744663706879075</c:v>
                </c:pt>
                <c:pt idx="129">
                  <c:v>4.5021478042731315</c:v>
                </c:pt>
                <c:pt idx="130">
                  <c:v>4.5291185647352403</c:v>
                </c:pt>
                <c:pt idx="131">
                  <c:v>4.5553743946853125</c:v>
                </c:pt>
                <c:pt idx="132">
                  <c:v>4.5809111495875046</c:v>
                </c:pt>
                <c:pt idx="133">
                  <c:v>4.6057247984135063</c:v>
                </c:pt>
                <c:pt idx="134">
                  <c:v>4.6298114242787305</c:v>
                </c:pt>
                <c:pt idx="135">
                  <c:v>4.6531672250606499</c:v>
                </c:pt>
                <c:pt idx="136">
                  <c:v>4.6757885139989348</c:v>
                </c:pt>
                <c:pt idx="137">
                  <c:v>4.6976717202774445</c:v>
                </c:pt>
                <c:pt idx="138">
                  <c:v>4.718813389587881</c:v>
                </c:pt>
                <c:pt idx="139">
                  <c:v>4.7392101846750538</c:v>
                </c:pt>
                <c:pt idx="140">
                  <c:v>4.7588588858636429</c:v>
                </c:pt>
                <c:pt idx="141">
                  <c:v>4.7777563915664825</c:v>
                </c:pt>
                <c:pt idx="142">
                  <c:v>4.7958997187741748</c:v>
                </c:pt>
                <c:pt idx="143">
                  <c:v>4.8132860035258282</c:v>
                </c:pt>
                <c:pt idx="144">
                  <c:v>4.8299125013613207</c:v>
                </c:pt>
                <c:pt idx="145">
                  <c:v>4.8457765877543784</c:v>
                </c:pt>
                <c:pt idx="146">
                  <c:v>4.8608757585269045</c:v>
                </c:pt>
                <c:pt idx="147">
                  <c:v>4.8752076302443736</c:v>
                </c:pt>
                <c:pt idx="148">
                  <c:v>4.8887699405917964</c:v>
                </c:pt>
                <c:pt idx="149">
                  <c:v>4.9015605487311493</c:v>
                </c:pt>
                <c:pt idx="150">
                  <c:v>4.9135774356390964</c:v>
                </c:pt>
                <c:pt idx="151">
                  <c:v>4.9248187044257685</c:v>
                </c:pt>
                <c:pt idx="152">
                  <c:v>4.9352825806342029</c:v>
                </c:pt>
                <c:pt idx="153">
                  <c:v>4.9449674125203735</c:v>
                </c:pt>
                <c:pt idx="154">
                  <c:v>4.9538716713140234</c:v>
                </c:pt>
                <c:pt idx="155">
                  <c:v>4.9619939514599292</c:v>
                </c:pt>
                <c:pt idx="156">
                  <c:v>4.9693329708397629</c:v>
                </c:pt>
                <c:pt idx="157">
                  <c:v>4.9758875709744865</c:v>
                </c:pt>
                <c:pt idx="158">
                  <c:v>4.981656717207251</c:v>
                </c:pt>
                <c:pt idx="159">
                  <c:v>4.9866394988666682</c:v>
                </c:pt>
                <c:pt idx="160">
                  <c:v>4.9908351294105486</c:v>
                </c:pt>
                <c:pt idx="161">
                  <c:v>4.9942429465501874</c:v>
                </c:pt>
                <c:pt idx="162">
                  <c:v>4.9968624123547656</c:v>
                </c:pt>
                <c:pt idx="163">
                  <c:v>4.9986931133362811</c:v>
                </c:pt>
                <c:pt idx="164">
                  <c:v>4.9997347605148974</c:v>
                </c:pt>
                <c:pt idx="165">
                  <c:v>4.9999871894645338</c:v>
                </c:pt>
                <c:pt idx="166">
                  <c:v>4.9994503603387273</c:v>
                </c:pt>
                <c:pt idx="167">
                  <c:v>4.9981243578770655</c:v>
                </c:pt>
                <c:pt idx="168">
                  <c:v>4.996009391391742</c:v>
                </c:pt>
                <c:pt idx="169">
                  <c:v>4.9931057947344311</c:v>
                </c:pt>
                <c:pt idx="170">
                  <c:v>4.9894140262437441</c:v>
                </c:pt>
                <c:pt idx="171">
                  <c:v>4.9849346686728051</c:v>
                </c:pt>
                <c:pt idx="172">
                  <c:v>4.9796684290972912</c:v>
                </c:pt>
                <c:pt idx="173">
                  <c:v>4.9736161388036839</c:v>
                </c:pt>
                <c:pt idx="174">
                  <c:v>4.9667787531582483</c:v>
                </c:pt>
                <c:pt idx="175">
                  <c:v>4.9591573514561373</c:v>
                </c:pt>
                <c:pt idx="176">
                  <c:v>4.9507531367509943</c:v>
                </c:pt>
                <c:pt idx="177">
                  <c:v>4.9415674356650916</c:v>
                </c:pt>
                <c:pt idx="178">
                  <c:v>4.9316016981798843</c:v>
                </c:pt>
                <c:pt idx="179">
                  <c:v>4.9208574974071304</c:v>
                </c:pt>
                <c:pt idx="180">
                  <c:v>4.9093365293406714</c:v>
                </c:pt>
                <c:pt idx="181">
                  <c:v>4.8970406125885626</c:v>
                </c:pt>
                <c:pt idx="182">
                  <c:v>4.8839716880860946</c:v>
                </c:pt>
                <c:pt idx="183">
                  <c:v>4.8701318187893845</c:v>
                </c:pt>
                <c:pt idx="184">
                  <c:v>4.8555231893497792</c:v>
                </c:pt>
                <c:pt idx="185">
                  <c:v>4.8401481057689093</c:v>
                </c:pt>
                <c:pt idx="186">
                  <c:v>4.8240089950347773</c:v>
                </c:pt>
                <c:pt idx="187">
                  <c:v>4.8071084047386083</c:v>
                </c:pt>
                <c:pt idx="188">
                  <c:v>4.7894490026727201</c:v>
                </c:pt>
                <c:pt idx="189">
                  <c:v>4.7710335764093559</c:v>
                </c:pt>
                <c:pt idx="190">
                  <c:v>4.7518650328607812</c:v>
                </c:pt>
                <c:pt idx="191">
                  <c:v>4.7319463978202929</c:v>
                </c:pt>
                <c:pt idx="192">
                  <c:v>4.7112808154846713</c:v>
                </c:pt>
                <c:pt idx="193">
                  <c:v>4.6898715479577717</c:v>
                </c:pt>
                <c:pt idx="194">
                  <c:v>4.6677219747357679</c:v>
                </c:pt>
                <c:pt idx="195">
                  <c:v>4.6448355921735089</c:v>
                </c:pt>
                <c:pt idx="196">
                  <c:v>4.6212160129327051</c:v>
                </c:pt>
                <c:pt idx="197">
                  <c:v>4.5968669654116319</c:v>
                </c:pt>
                <c:pt idx="198">
                  <c:v>4.5717922931565997</c:v>
                </c:pt>
                <c:pt idx="199">
                  <c:v>4.5459959542552655</c:v>
                </c:pt>
                <c:pt idx="200">
                  <c:v>4.5194820207118473</c:v>
                </c:pt>
                <c:pt idx="201">
                  <c:v>4.4922546778042785</c:v>
                </c:pt>
                <c:pt idx="202">
                  <c:v>4.4643182234236374</c:v>
                </c:pt>
                <c:pt idx="203">
                  <c:v>4.43567706739565</c:v>
                </c:pt>
                <c:pt idx="204">
                  <c:v>4.406335730784658</c:v>
                </c:pt>
                <c:pt idx="205">
                  <c:v>4.3762988451798801</c:v>
                </c:pt>
                <c:pt idx="206">
                  <c:v>4.3455711519643598</c:v>
                </c:pt>
                <c:pt idx="207">
                  <c:v>4.3141575015665365</c:v>
                </c:pt>
                <c:pt idx="208">
                  <c:v>4.2820628526946134</c:v>
                </c:pt>
                <c:pt idx="209">
                  <c:v>4.2492922715536841</c:v>
                </c:pt>
                <c:pt idx="210">
                  <c:v>4.2158509310461358</c:v>
                </c:pt>
                <c:pt idx="211">
                  <c:v>4.1817441099551536</c:v>
                </c:pt>
                <c:pt idx="212">
                  <c:v>4.1469771921113114</c:v>
                </c:pt>
                <c:pt idx="213">
                  <c:v>4.1115556655427845</c:v>
                </c:pt>
                <c:pt idx="214">
                  <c:v>4.0754851216091064</c:v>
                </c:pt>
                <c:pt idx="215">
                  <c:v>4.0387712541184575</c:v>
                </c:pt>
                <c:pt idx="216">
                  <c:v>4.00141985842897</c:v>
                </c:pt>
                <c:pt idx="217">
                  <c:v>3.9634368305339098</c:v>
                </c:pt>
                <c:pt idx="218">
                  <c:v>3.9248281661309066</c:v>
                </c:pt>
                <c:pt idx="219">
                  <c:v>3.8855999596756199</c:v>
                </c:pt>
                <c:pt idx="220">
                  <c:v>3.845758403419651</c:v>
                </c:pt>
                <c:pt idx="221">
                  <c:v>3.8053097864331398</c:v>
                </c:pt>
                <c:pt idx="222">
                  <c:v>3.7642604936119417</c:v>
                </c:pt>
                <c:pt idx="223">
                  <c:v>3.7226170046698339</c:v>
                </c:pt>
                <c:pt idx="224">
                  <c:v>3.6803858931156466</c:v>
                </c:pt>
                <c:pt idx="225">
                  <c:v>3.6375738252156271</c:v>
                </c:pt>
                <c:pt idx="226">
                  <c:v>3.594187558941162</c:v>
                </c:pt>
                <c:pt idx="227">
                  <c:v>3.5502339429019805</c:v>
                </c:pt>
                <c:pt idx="228">
                  <c:v>3.5057199152651397</c:v>
                </c:pt>
                <c:pt idx="229">
                  <c:v>3.4606525026598227</c:v>
                </c:pt>
                <c:pt idx="230">
                  <c:v>3.4150388190681036</c:v>
                </c:pt>
                <c:pt idx="231">
                  <c:v>3.3688860647020742</c:v>
                </c:pt>
                <c:pt idx="232">
                  <c:v>3.3222015248671997</c:v>
                </c:pt>
                <c:pt idx="233">
                  <c:v>3.2749925688123915</c:v>
                </c:pt>
                <c:pt idx="234">
                  <c:v>3.2272666485666743</c:v>
                </c:pt>
                <c:pt idx="235">
                  <c:v>3.1790312977629647</c:v>
                </c:pt>
                <c:pt idx="236">
                  <c:v>3.1302941304487777</c:v>
                </c:pt>
                <c:pt idx="237">
                  <c:v>3.0810628398844226</c:v>
                </c:pt>
                <c:pt idx="238">
                  <c:v>3.0313451973285335</c:v>
                </c:pt>
                <c:pt idx="239">
                  <c:v>2.9811490508113998</c:v>
                </c:pt>
                <c:pt idx="240">
                  <c:v>2.9304823238960904</c:v>
                </c:pt>
                <c:pt idx="241">
                  <c:v>2.8793530144278034</c:v>
                </c:pt>
                <c:pt idx="242">
                  <c:v>2.8277691932712843</c:v>
                </c:pt>
                <c:pt idx="243">
                  <c:v>2.7757390030368807</c:v>
                </c:pt>
                <c:pt idx="244">
                  <c:v>2.7232706567951896</c:v>
                </c:pt>
                <c:pt idx="245">
                  <c:v>2.6703724367806267</c:v>
                </c:pt>
                <c:pt idx="246">
                  <c:v>2.6170526930840503</c:v>
                </c:pt>
                <c:pt idx="247">
                  <c:v>2.5633198423347019</c:v>
                </c:pt>
                <c:pt idx="248">
                  <c:v>2.5091823663715567</c:v>
                </c:pt>
                <c:pt idx="249">
                  <c:v>2.4546488109045312</c:v>
                </c:pt>
                <c:pt idx="250">
                  <c:v>2.3997277841655151</c:v>
                </c:pt>
                <c:pt idx="251">
                  <c:v>2.3444279555494689</c:v>
                </c:pt>
                <c:pt idx="252">
                  <c:v>2.2887580542460242</c:v>
                </c:pt>
                <c:pt idx="253">
                  <c:v>2.2327268678615351</c:v>
                </c:pt>
                <c:pt idx="254">
                  <c:v>2.1763432410319172</c:v>
                </c:pt>
                <c:pt idx="255">
                  <c:v>2.1196160740265273</c:v>
                </c:pt>
                <c:pt idx="256">
                  <c:v>2.0625543213432587</c:v>
                </c:pt>
                <c:pt idx="257">
                  <c:v>2.0051669902950033</c:v>
                </c:pt>
                <c:pt idx="258">
                  <c:v>1.9474631395878559</c:v>
                </c:pt>
                <c:pt idx="259">
                  <c:v>1.8894518778911897</c:v>
                </c:pt>
                <c:pt idx="260">
                  <c:v>1.8311423623998162</c:v>
                </c:pt>
                <c:pt idx="261">
                  <c:v>1.7725437973885121</c:v>
                </c:pt>
                <c:pt idx="262">
                  <c:v>1.7136654327591019</c:v>
                </c:pt>
                <c:pt idx="263">
                  <c:v>1.6545165625803628</c:v>
                </c:pt>
                <c:pt idx="264">
                  <c:v>1.5951065236208861</c:v>
                </c:pt>
                <c:pt idx="265">
                  <c:v>1.5354446938753092</c:v>
                </c:pt>
                <c:pt idx="266">
                  <c:v>1.4755404910839518</c:v>
                </c:pt>
                <c:pt idx="267">
                  <c:v>1.4154033712461918</c:v>
                </c:pt>
                <c:pt idx="268">
                  <c:v>1.3550428271278523</c:v>
                </c:pt>
                <c:pt idx="269">
                  <c:v>1.294468386762716</c:v>
                </c:pt>
                <c:pt idx="270">
                  <c:v>1.2336896119485219</c:v>
                </c:pt>
                <c:pt idx="271">
                  <c:v>1.1727160967376282</c:v>
                </c:pt>
                <c:pt idx="272">
                  <c:v>1.1115574659225462</c:v>
                </c:pt>
                <c:pt idx="273">
                  <c:v>1.0502233735166502</c:v>
                </c:pt>
                <c:pt idx="274">
                  <c:v>0.98872350123030439</c:v>
                </c:pt>
                <c:pt idx="275">
                  <c:v>0.9270675569425445</c:v>
                </c:pt>
                <c:pt idx="276">
                  <c:v>0.86526527316869184</c:v>
                </c:pt>
                <c:pt idx="277">
                  <c:v>0.80332640552404899</c:v>
                </c:pt>
                <c:pt idx="278">
                  <c:v>0.74126073118396152</c:v>
                </c:pt>
                <c:pt idx="279">
                  <c:v>0.67907804734046906</c:v>
                </c:pt>
                <c:pt idx="280">
                  <c:v>0.61678816965579264</c:v>
                </c:pt>
                <c:pt idx="281">
                  <c:v>0.55440093071292118</c:v>
                </c:pt>
                <c:pt idx="282">
                  <c:v>0.49192617846351538</c:v>
                </c:pt>
                <c:pt idx="283">
                  <c:v>0.42937377467338589</c:v>
                </c:pt>
                <c:pt idx="284">
                  <c:v>0.36675359336579538</c:v>
                </c:pt>
                <c:pt idx="285">
                  <c:v>0.30407551926282611</c:v>
                </c:pt>
                <c:pt idx="286">
                  <c:v>0.24134944622505294</c:v>
                </c:pt>
                <c:pt idx="287">
                  <c:v>0.17858527568978683</c:v>
                </c:pt>
                <c:pt idx="288">
                  <c:v>0.11579291510809708</c:v>
                </c:pt>
                <c:pt idx="289">
                  <c:v>5.2982276380909389E-2</c:v>
                </c:pt>
                <c:pt idx="290">
                  <c:v>-9.8367257056015504E-3</c:v>
                </c:pt>
                <c:pt idx="291">
                  <c:v>-7.2654175045094374E-2</c:v>
                </c:pt>
                <c:pt idx="292">
                  <c:v>-0.13546015577633264</c:v>
                </c:pt>
                <c:pt idx="293">
                  <c:v>-0.19824475384841453</c:v>
                </c:pt>
                <c:pt idx="294">
                  <c:v>-0.26099805858574454</c:v>
                </c:pt>
                <c:pt idx="295">
                  <c:v>-0.32371016425243804</c:v>
                </c:pt>
                <c:pt idx="296">
                  <c:v>-0.38637117161596268</c:v>
                </c:pt>
                <c:pt idx="297">
                  <c:v>-0.44897118950976339</c:v>
                </c:pt>
                <c:pt idx="298">
                  <c:v>-0.51150033639459802</c:v>
                </c:pt>
                <c:pt idx="299">
                  <c:v>-0.57394874191834455</c:v>
                </c:pt>
                <c:pt idx="300">
                  <c:v>-0.63630654847408163</c:v>
                </c:pt>
                <c:pt idx="301">
                  <c:v>-0.69856391275611041</c:v>
                </c:pt>
                <c:pt idx="302">
                  <c:v>-0.76071100731375041</c:v>
                </c:pt>
                <c:pt idx="303">
                  <c:v>-0.8227380221026106</c:v>
                </c:pt>
                <c:pt idx="304">
                  <c:v>-0.88463516603315273</c:v>
                </c:pt>
                <c:pt idx="305">
                  <c:v>-0.94639266851619663</c:v>
                </c:pt>
                <c:pt idx="306">
                  <c:v>-1.008000781005258</c:v>
                </c:pt>
                <c:pt idx="307">
                  <c:v>-1.0694497785353638</c:v>
                </c:pt>
                <c:pt idx="308">
                  <c:v>-1.1307299612581543</c:v>
                </c:pt>
                <c:pt idx="309">
                  <c:v>-1.1918316559730318</c:v>
                </c:pt>
                <c:pt idx="310">
                  <c:v>-1.2527452176540856</c:v>
                </c:pt>
                <c:pt idx="311">
                  <c:v>-1.3134610309725958</c:v>
                </c:pt>
                <c:pt idx="312">
                  <c:v>-1.3739695118148054</c:v>
                </c:pt>
                <c:pt idx="313">
                  <c:v>-1.4342611087948198</c:v>
                </c:pt>
                <c:pt idx="314">
                  <c:v>-1.494326304762295</c:v>
                </c:pt>
                <c:pt idx="315">
                  <c:v>-1.554155618304744</c:v>
                </c:pt>
                <c:pt idx="316">
                  <c:v>-1.6137396052441946</c:v>
                </c:pt>
                <c:pt idx="317">
                  <c:v>-1.6730688601279919</c:v>
                </c:pt>
                <c:pt idx="318">
                  <c:v>-1.7321340177134164</c:v>
                </c:pt>
                <c:pt idx="319">
                  <c:v>-1.7909257544460737</c:v>
                </c:pt>
                <c:pt idx="320">
                  <c:v>-1.8494347899315833</c:v>
                </c:pt>
                <c:pt idx="321">
                  <c:v>-1.9076518884005358</c:v>
                </c:pt>
                <c:pt idx="322">
                  <c:v>-1.9655678601663702</c:v>
                </c:pt>
                <c:pt idx="323">
                  <c:v>-2.0231735630759755</c:v>
                </c:pt>
                <c:pt idx="324">
                  <c:v>-2.0804599039528067</c:v>
                </c:pt>
                <c:pt idx="325">
                  <c:v>-2.1374178400322812</c:v>
                </c:pt>
                <c:pt idx="326">
                  <c:v>-2.1940383803891463</c:v>
                </c:pt>
                <c:pt idx="327">
                  <c:v>-2.2503125873567771</c:v>
                </c:pt>
                <c:pt idx="328">
                  <c:v>-2.3062315779379436</c:v>
                </c:pt>
                <c:pt idx="329">
                  <c:v>-2.361786525207044</c:v>
                </c:pt>
                <c:pt idx="330">
                  <c:v>-2.4169686597034743</c:v>
                </c:pt>
                <c:pt idx="331">
                  <c:v>-2.4717692708158725</c:v>
                </c:pt>
                <c:pt idx="332">
                  <c:v>-2.5261797081570845</c:v>
                </c:pt>
                <c:pt idx="333">
                  <c:v>-2.5801913829297001</c:v>
                </c:pt>
                <c:pt idx="334">
                  <c:v>-2.6337957692817682</c:v>
                </c:pt>
                <c:pt idx="335">
                  <c:v>-2.6869844056526602</c:v>
                </c:pt>
                <c:pt idx="336">
                  <c:v>-2.7397488961087015</c:v>
                </c:pt>
                <c:pt idx="337">
                  <c:v>-2.7920809116685379</c:v>
                </c:pt>
                <c:pt idx="338">
                  <c:v>-2.8439721916177971</c:v>
                </c:pt>
                <c:pt idx="339">
                  <c:v>-2.8954145448131587</c:v>
                </c:pt>
                <c:pt idx="340">
                  <c:v>-2.9463998509752818</c:v>
                </c:pt>
                <c:pt idx="341">
                  <c:v>-2.9969200619706182</c:v>
                </c:pt>
                <c:pt idx="342">
                  <c:v>-3.0469672030818389</c:v>
                </c:pt>
                <c:pt idx="343">
                  <c:v>-3.0965333742666501</c:v>
                </c:pt>
                <c:pt idx="344">
                  <c:v>-3.145610751404825</c:v>
                </c:pt>
                <c:pt idx="345">
                  <c:v>-3.1941915875332811</c:v>
                </c:pt>
                <c:pt idx="346">
                  <c:v>-3.2422682140689068</c:v>
                </c:pt>
                <c:pt idx="347">
                  <c:v>-3.2898330420191337</c:v>
                </c:pt>
                <c:pt idx="348">
                  <c:v>-3.3368785631797779</c:v>
                </c:pt>
                <c:pt idx="349">
                  <c:v>-3.3833973513203799</c:v>
                </c:pt>
                <c:pt idx="350">
                  <c:v>-3.4293820633562073</c:v>
                </c:pt>
                <c:pt idx="351">
                  <c:v>-3.4748254405076477</c:v>
                </c:pt>
                <c:pt idx="352">
                  <c:v>-3.5197203094458374</c:v>
                </c:pt>
                <c:pt idx="353">
                  <c:v>-3.5640595834250348</c:v>
                </c:pt>
                <c:pt idx="354">
                  <c:v>-3.6078362634013175</c:v>
                </c:pt>
                <c:pt idx="355">
                  <c:v>-3.6510434391373163</c:v>
                </c:pt>
                <c:pt idx="356">
                  <c:v>-3.6936742902931039</c:v>
                </c:pt>
                <c:pt idx="357">
                  <c:v>-3.7357220875027357</c:v>
                </c:pt>
                <c:pt idx="358">
                  <c:v>-3.7771801934364881</c:v>
                </c:pt>
                <c:pt idx="359">
                  <c:v>-3.8180420638486141</c:v>
                </c:pt>
                <c:pt idx="360">
                  <c:v>-3.8583012486103896</c:v>
                </c:pt>
                <c:pt idx="361">
                  <c:v>-3.8979513927281353</c:v>
                </c:pt>
                <c:pt idx="362">
                  <c:v>-3.9369862373465621</c:v>
                </c:pt>
                <c:pt idx="363">
                  <c:v>-3.9753996207366122</c:v>
                </c:pt>
                <c:pt idx="364">
                  <c:v>-4.0131854792681345</c:v>
                </c:pt>
                <c:pt idx="365">
                  <c:v>-4.0503378483670449</c:v>
                </c:pt>
                <c:pt idx="366">
                  <c:v>-4.0868508634568865</c:v>
                </c:pt>
                <c:pt idx="367">
                  <c:v>-4.1227187608844389</c:v>
                </c:pt>
                <c:pt idx="368">
                  <c:v>-4.1579358788296759</c:v>
                </c:pt>
                <c:pt idx="369">
                  <c:v>-4.1924966581994365</c:v>
                </c:pt>
                <c:pt idx="370">
                  <c:v>-4.2263956435048904</c:v>
                </c:pt>
                <c:pt idx="371">
                  <c:v>-4.2596274837227357</c:v>
                </c:pt>
                <c:pt idx="372">
                  <c:v>-4.2921869331398375</c:v>
                </c:pt>
                <c:pt idx="373">
                  <c:v>-4.324068852181405</c:v>
                </c:pt>
                <c:pt idx="374">
                  <c:v>-4.3552682082221494</c:v>
                </c:pt>
                <c:pt idx="375">
                  <c:v>-4.385780076380664</c:v>
                </c:pt>
                <c:pt idx="376">
                  <c:v>-4.4155996402969651</c:v>
                </c:pt>
                <c:pt idx="377">
                  <c:v>-4.4447221928926837</c:v>
                </c:pt>
                <c:pt idx="378">
                  <c:v>-4.4731431371140271</c:v>
                </c:pt>
                <c:pt idx="379">
                  <c:v>-4.5008579866575786</c:v>
                </c:pt>
                <c:pt idx="380">
                  <c:v>-4.5278623666783755</c:v>
                </c:pt>
                <c:pt idx="381">
                  <c:v>-4.5541520144805085</c:v>
                </c:pt>
                <c:pt idx="382">
                  <c:v>-4.5797227801899831</c:v>
                </c:pt>
                <c:pt idx="383">
                  <c:v>-4.6045706274097142</c:v>
                </c:pt>
                <c:pt idx="384">
                  <c:v>-4.6286916338569455</c:v>
                </c:pt>
                <c:pt idx="385">
                  <c:v>-4.6520819919820342</c:v>
                </c:pt>
                <c:pt idx="386">
                  <c:v>-4.6747380095697206</c:v>
                </c:pt>
                <c:pt idx="387">
                  <c:v>-4.6966561103218822</c:v>
                </c:pt>
                <c:pt idx="388">
                  <c:v>-4.7178328344220475</c:v>
                </c:pt>
                <c:pt idx="389">
                  <c:v>-4.7382648390815492</c:v>
                </c:pt>
                <c:pt idx="390">
                  <c:v>-4.7579488990671885</c:v>
                </c:pt>
                <c:pt idx="391">
                  <c:v>-4.7768819072103543</c:v>
                </c:pt>
                <c:pt idx="392">
                  <c:v>-4.7950608748974641</c:v>
                </c:pt>
                <c:pt idx="393">
                  <c:v>-4.8124829325417497</c:v>
                </c:pt>
                <c:pt idx="394">
                  <c:v>-4.8291453300362459</c:v>
                </c:pt>
                <c:pt idx="395">
                  <c:v>-4.8450454371878653</c:v>
                </c:pt>
                <c:pt idx="396">
                  <c:v>-4.8601807441325455</c:v>
                </c:pt>
                <c:pt idx="397">
                  <c:v>-4.8745488617315615</c:v>
                </c:pt>
                <c:pt idx="398">
                  <c:v>-4.8881475219485058</c:v>
                </c:pt>
                <c:pt idx="399">
                  <c:v>-4.9009745782073901</c:v>
                </c:pt>
                <c:pt idx="400">
                  <c:v>-4.9130280057315492</c:v>
                </c:pt>
                <c:pt idx="401">
                  <c:v>-4.9243059018630069</c:v>
                </c:pt>
                <c:pt idx="402">
                  <c:v>-4.9348064863631524</c:v>
                </c:pt>
                <c:pt idx="403">
                  <c:v>-4.9445281016934839</c:v>
                </c:pt>
                <c:pt idx="404">
                  <c:v>-4.9534692132774074</c:v>
                </c:pt>
                <c:pt idx="405">
                  <c:v>-4.9616284097424019</c:v>
                </c:pt>
                <c:pt idx="406">
                  <c:v>-4.9690044031428107</c:v>
                </c:pt>
                <c:pt idx="407">
                  <c:v>-4.9755960291631824</c:v>
                </c:pt>
                <c:pt idx="408">
                  <c:v>-4.9814022473020518</c:v>
                </c:pt>
                <c:pt idx="409">
                  <c:v>-4.986422141036166</c:v>
                </c:pt>
                <c:pt idx="410">
                  <c:v>-4.9906549179651263</c:v>
                </c:pt>
                <c:pt idx="411">
                  <c:v>-4.9940999099365797</c:v>
                </c:pt>
                <c:pt idx="412">
                  <c:v>-4.9967565731515764</c:v>
                </c:pt>
                <c:pt idx="413">
                  <c:v>-4.9986244882504707</c:v>
                </c:pt>
                <c:pt idx="414">
                  <c:v>-4.9997033603790726</c:v>
                </c:pt>
                <c:pt idx="415">
                  <c:v>-4.9999930192352373</c:v>
                </c:pt>
                <c:pt idx="416">
                  <c:v>-4.9994934190957512</c:v>
                </c:pt>
                <c:pt idx="417">
                  <c:v>-4.9982046388234895</c:v>
                </c:pt>
                <c:pt idx="418">
                  <c:v>-4.9961268818550328</c:v>
                </c:pt>
                <c:pt idx="419">
                  <c:v>-4.9932604761685084</c:v>
                </c:pt>
                <c:pt idx="420">
                  <c:v>-4.9896058742318434</c:v>
                </c:pt>
                <c:pt idx="421">
                  <c:v>-4.9851636529313295</c:v>
                </c:pt>
                <c:pt idx="422">
                  <c:v>-4.9799345134805559</c:v>
                </c:pt>
                <c:pt idx="423">
                  <c:v>-4.9739192813097794</c:v>
                </c:pt>
                <c:pt idx="424">
                  <c:v>-4.9671189059355205</c:v>
                </c:pt>
                <c:pt idx="425">
                  <c:v>-4.9595344608107785</c:v>
                </c:pt>
                <c:pt idx="426">
                  <c:v>-4.9511671431555397</c:v>
                </c:pt>
                <c:pt idx="427">
                  <c:v>-4.9420182737677605</c:v>
                </c:pt>
                <c:pt idx="428">
                  <c:v>-4.9320892968149863</c:v>
                </c:pt>
                <c:pt idx="429">
                  <c:v>-4.9213817796062642</c:v>
                </c:pt>
                <c:pt idx="430">
                  <c:v>-4.909897412344832</c:v>
                </c:pt>
                <c:pt idx="431">
                  <c:v>-4.8976380078611967</c:v>
                </c:pt>
                <c:pt idx="432">
                  <c:v>-4.8846055013271705</c:v>
                </c:pt>
                <c:pt idx="433">
                  <c:v>-4.8708019499502075</c:v>
                </c:pt>
                <c:pt idx="434">
                  <c:v>-4.8562295326487837</c:v>
                </c:pt>
                <c:pt idx="435">
                  <c:v>-4.8408905497083765</c:v>
                </c:pt>
                <c:pt idx="436">
                  <c:v>-4.8247874224184306</c:v>
                </c:pt>
                <c:pt idx="437">
                  <c:v>-4.8079226926901333</c:v>
                </c:pt>
                <c:pt idx="438">
                  <c:v>-4.7902990226550974</c:v>
                </c:pt>
                <c:pt idx="439">
                  <c:v>-4.7719191942452452</c:v>
                </c:pt>
                <c:pt idx="440">
                  <c:v>-4.752786108753587</c:v>
                </c:pt>
                <c:pt idx="441">
                  <c:v>-4.7329027863763384</c:v>
                </c:pt>
                <c:pt idx="442">
                  <c:v>-4.7122723657360712</c:v>
                </c:pt>
                <c:pt idx="443">
                  <c:v>-4.6908981033863597</c:v>
                </c:pt>
                <c:pt idx="444">
                  <c:v>-4.6687833732976705</c:v>
                </c:pt>
                <c:pt idx="445">
                  <c:v>-4.6459316663248069</c:v>
                </c:pt>
                <c:pt idx="446">
                  <c:v>-4.6223465896558835</c:v>
                </c:pt>
                <c:pt idx="447">
                  <c:v>-4.5980318662428745</c:v>
                </c:pt>
                <c:pt idx="448">
                  <c:v>-4.5729913342139721</c:v>
                </c:pt>
                <c:pt idx="449">
                  <c:v>-4.5472289462677216</c:v>
                </c:pt>
                <c:pt idx="450">
                  <c:v>-4.5207487690490895</c:v>
                </c:pt>
                <c:pt idx="451">
                  <c:v>-4.4935549825075336</c:v>
                </c:pt>
                <c:pt idx="452">
                  <c:v>-4.4656518792371696</c:v>
                </c:pt>
                <c:pt idx="453">
                  <c:v>-4.4370438637992073</c:v>
                </c:pt>
                <c:pt idx="454">
                  <c:v>-4.4077354520266505</c:v>
                </c:pt>
                <c:pt idx="455">
                  <c:v>-4.3777312703114815</c:v>
                </c:pt>
                <c:pt idx="456">
                  <c:v>-4.3470360548744065</c:v>
                </c:pt>
                <c:pt idx="457">
                  <c:v>-4.3156546510171445</c:v>
                </c:pt>
                <c:pt idx="458">
                  <c:v>-4.2835920123576834</c:v>
                </c:pt>
                <c:pt idx="459">
                  <c:v>-4.2508532000482715</c:v>
                </c:pt>
                <c:pt idx="460">
                  <c:v>-4.2174433819765715</c:v>
                </c:pt>
                <c:pt idx="461">
                  <c:v>-4.183367831949802</c:v>
                </c:pt>
                <c:pt idx="462">
                  <c:v>-4.1486319288623799</c:v>
                </c:pt>
                <c:pt idx="463">
                  <c:v>-4.1132411558467554</c:v>
                </c:pt>
                <c:pt idx="464">
                  <c:v>-4.0772010994079135</c:v>
                </c:pt>
                <c:pt idx="465">
                  <c:v>-4.0405174485415465</c:v>
                </c:pt>
                <c:pt idx="466">
                  <c:v>-4.0031959938360382</c:v>
                </c:pt>
                <c:pt idx="467">
                  <c:v>-3.9652426265583642</c:v>
                </c:pt>
                <c:pt idx="468">
                  <c:v>-3.9266633377242166</c:v>
                </c:pt>
                <c:pt idx="469">
                  <c:v>-3.8874642171522553</c:v>
                </c:pt>
                <c:pt idx="470">
                  <c:v>-3.8476514525027952</c:v>
                </c:pt>
                <c:pt idx="471">
                  <c:v>-3.8072313283011612</c:v>
                </c:pt>
                <c:pt idx="472">
                  <c:v>-3.7662102249455822</c:v>
                </c:pt>
                <c:pt idx="473">
                  <c:v>-3.7245946177000722</c:v>
                </c:pt>
                <c:pt idx="474">
                  <c:v>-3.6823910756722644</c:v>
                </c:pt>
                <c:pt idx="475">
                  <c:v>-3.6396062607765072</c:v>
                </c:pt>
                <c:pt idx="476">
                  <c:v>-3.5962469266822312</c:v>
                </c:pt>
                <c:pt idx="477">
                  <c:v>-3.5523199177479019</c:v>
                </c:pt>
                <c:pt idx="478">
                  <c:v>-3.5078321679405842</c:v>
                </c:pt>
                <c:pt idx="479">
                  <c:v>-3.4627906997414208</c:v>
                </c:pt>
                <c:pt idx="480">
                  <c:v>-3.4172026230371322</c:v>
                </c:pt>
                <c:pt idx="481">
                  <c:v>-3.3710751339976972</c:v>
                </c:pt>
                <c:pt idx="482">
                  <c:v>-3.3244155139404268</c:v>
                </c:pt>
                <c:pt idx="483">
                  <c:v>-3.2772311281805608</c:v>
                </c:pt>
                <c:pt idx="484">
                  <c:v>-3.2295294248686748</c:v>
                </c:pt>
                <c:pt idx="485">
                  <c:v>-3.1813179338149835</c:v>
                </c:pt>
                <c:pt idx="486">
                  <c:v>-3.13260426530071</c:v>
                </c:pt>
                <c:pt idx="487">
                  <c:v>-3.0833961088768205</c:v>
                </c:pt>
                <c:pt idx="488">
                  <c:v>-3.0337012321501562</c:v>
                </c:pt>
                <c:pt idx="489">
                  <c:v>-2.9835274795573863</c:v>
                </c:pt>
                <c:pt idx="490">
                  <c:v>-2.9328827711266787</c:v>
                </c:pt>
                <c:pt idx="491">
                  <c:v>-2.8817751012275408</c:v>
                </c:pt>
                <c:pt idx="492">
                  <c:v>-2.830212537308872</c:v>
                </c:pt>
                <c:pt idx="493">
                  <c:v>-2.7782032186255412</c:v>
                </c:pt>
                <c:pt idx="494">
                  <c:v>-2.7257553549535025</c:v>
                </c:pt>
                <c:pt idx="495">
                  <c:v>-2.6728772252939774</c:v>
                </c:pt>
                <c:pt idx="496">
                  <c:v>-2.6195771765665206</c:v>
                </c:pt>
                <c:pt idx="497">
                  <c:v>-2.565863622291455</c:v>
                </c:pt>
                <c:pt idx="498">
                  <c:v>-2.5117450412618028</c:v>
                </c:pt>
                <c:pt idx="499">
                  <c:v>-2.4572299762048777</c:v>
                </c:pt>
                <c:pt idx="500">
                  <c:v>-2.4023270324337838</c:v>
                </c:pt>
                <c:pt idx="501">
                  <c:v>-2.3470448764890799</c:v>
                </c:pt>
                <c:pt idx="502">
                  <c:v>-2.2913922347707247</c:v>
                </c:pt>
                <c:pt idx="503">
                  <c:v>-2.2353778921606011</c:v>
                </c:pt>
                <c:pt idx="504">
                  <c:v>-2.1790106906358129</c:v>
                </c:pt>
                <c:pt idx="505">
                  <c:v>-2.1222995278729657</c:v>
                </c:pt>
                <c:pt idx="506">
                  <c:v>-2.0652533558436077</c:v>
                </c:pt>
                <c:pt idx="507">
                  <c:v>-2.007881179401219</c:v>
                </c:pt>
                <c:pt idx="508">
                  <c:v>-1.950192054859716</c:v>
                </c:pt>
                <c:pt idx="509">
                  <c:v>-1.8921950885638923</c:v>
                </c:pt>
                <c:pt idx="510">
                  <c:v>-1.8338994354520208</c:v>
                </c:pt>
                <c:pt idx="511">
                  <c:v>-1.7753142976106753</c:v>
                </c:pt>
                <c:pt idx="512">
                  <c:v>-1.7164489228221755</c:v>
                </c:pt>
                <c:pt idx="513">
                  <c:v>-1.6573126031048031</c:v>
                </c:pt>
                <c:pt idx="514">
                  <c:v>-1.5979146732460632</c:v>
                </c:pt>
                <c:pt idx="515">
                  <c:v>-1.5382645093291294</c:v>
                </c:pt>
                <c:pt idx="516">
                  <c:v>-1.4783715272528453</c:v>
                </c:pt>
                <c:pt idx="517">
                  <c:v>-1.4182451812453909</c:v>
                </c:pt>
                <c:pt idx="518">
                  <c:v>-1.3578949623719008</c:v>
                </c:pt>
                <c:pt idx="519">
                  <c:v>-1.2973303970363046</c:v>
                </c:pt>
                <c:pt idx="520">
                  <c:v>-1.2365610454775613</c:v>
                </c:pt>
                <c:pt idx="521">
                  <c:v>-1.17559650026053</c:v>
                </c:pt>
                <c:pt idx="522">
                  <c:v>-1.1144463847617949</c:v>
                </c:pt>
                <c:pt idx="523">
                  <c:v>-1.0531203516505778</c:v>
                </c:pt>
                <c:pt idx="524">
                  <c:v>-0.99162808136505398</c:v>
                </c:pt>
                <c:pt idx="525">
                  <c:v>-0.92997928058428059</c:v>
                </c:pt>
                <c:pt idx="526">
                  <c:v>-0.86818368069595842</c:v>
                </c:pt>
                <c:pt idx="527">
                  <c:v>-0.80625103626032435</c:v>
                </c:pt>
                <c:pt idx="528">
                  <c:v>-0.74419112347037775</c:v>
                </c:pt>
                <c:pt idx="529">
                  <c:v>-0.68201373860868608</c:v>
                </c:pt>
                <c:pt idx="530">
                  <c:v>-0.61972869650101492</c:v>
                </c:pt>
                <c:pt idx="531">
                  <c:v>-0.5573458289670431</c:v>
                </c:pt>
                <c:pt idx="532">
                  <c:v>-0.49487498326840801</c:v>
                </c:pt>
                <c:pt idx="533">
                  <c:v>-0.43232602055424846</c:v>
                </c:pt>
                <c:pt idx="534">
                  <c:v>-0.36970881430465452</c:v>
                </c:pt>
                <c:pt idx="535">
                  <c:v>-0.3070332487720922</c:v>
                </c:pt>
                <c:pt idx="536">
                  <c:v>-0.24430921742114894</c:v>
                </c:pt>
                <c:pt idx="537">
                  <c:v>-0.1815466213668489</c:v>
                </c:pt>
                <c:pt idx="538">
                  <c:v>-0.11875536781173397</c:v>
                </c:pt>
                <c:pt idx="539">
                  <c:v>-5.5945368481976746E-2</c:v>
                </c:pt>
                <c:pt idx="540">
                  <c:v>6.8734619371823361E-3</c:v>
                </c:pt>
                <c:pt idx="541">
                  <c:v>6.9691207366484723E-2</c:v>
                </c:pt>
                <c:pt idx="542">
                  <c:v>0.13249795189796676</c:v>
                </c:pt>
                <c:pt idx="543">
                  <c:v>0.19528378136015842</c:v>
                </c:pt>
                <c:pt idx="544">
                  <c:v>0.25803878488307941</c:v>
                </c:pt>
                <c:pt idx="545">
                  <c:v>0.32075305646269703</c:v>
                </c:pt>
                <c:pt idx="546">
                  <c:v>0.38341669652458665</c:v>
                </c:pt>
                <c:pt idx="547">
                  <c:v>0.44601981348660658</c:v>
                </c:pt>
                <c:pt idx="548">
                  <c:v>0.50855252532032569</c:v>
                </c:pt>
                <c:pt idx="549">
                  <c:v>0.5710049611108966</c:v>
                </c:pt>
                <c:pt idx="550">
                  <c:v>0.63336726261519594</c:v>
                </c:pt>
                <c:pt idx="551">
                  <c:v>0.69562958581799661</c:v>
                </c:pt>
                <c:pt idx="552">
                  <c:v>0.75778210248584188</c:v>
                </c:pt>
                <c:pt idx="553">
                  <c:v>0.81981500171844868</c:v>
                </c:pt>
                <c:pt idx="554">
                  <c:v>0.88171849149740877</c:v>
                </c:pt>
                <c:pt idx="555">
                  <c:v>0.94348280023183917</c:v>
                </c:pt>
                <c:pt idx="556">
                  <c:v>1.0050981783008728</c:v>
                </c:pt>
                <c:pt idx="557">
                  <c:v>1.0665548995926479</c:v>
                </c:pt>
                <c:pt idx="558">
                  <c:v>1.1278432630395954</c:v>
                </c:pt>
                <c:pt idx="559">
                  <c:v>1.1889535941497709</c:v>
                </c:pt>
                <c:pt idx="560">
                  <c:v>1.2498762465339925</c:v>
                </c:pt>
                <c:pt idx="561">
                  <c:v>1.3106016034285599</c:v>
                </c:pt>
                <c:pt idx="562">
                  <c:v>1.3711200792132361</c:v>
                </c:pt>
                <c:pt idx="563">
                  <c:v>1.4314221209244098</c:v>
                </c:pt>
                <c:pt idx="564">
                  <c:v>1.4914982097630136</c:v>
                </c:pt>
                <c:pt idx="565">
                  <c:v>1.5513388625970939</c:v>
                </c:pt>
                <c:pt idx="566">
                  <c:v>1.6109346334587622</c:v>
                </c:pt>
                <c:pt idx="567">
                  <c:v>1.6702761150352281</c:v>
                </c:pt>
                <c:pt idx="568">
                  <c:v>1.729353940153777</c:v>
                </c:pt>
                <c:pt idx="569">
                  <c:v>1.7881587832604164</c:v>
                </c:pt>
                <c:pt idx="570">
                  <c:v>1.8466813618919009</c:v>
                </c:pt>
                <c:pt idx="571">
                  <c:v>1.9049124381410025</c:v>
                </c:pt>
                <c:pt idx="572">
                  <c:v>1.9628428201147397</c:v>
                </c:pt>
                <c:pt idx="573">
                  <c:v>2.0204633633853217</c:v>
                </c:pt>
                <c:pt idx="574">
                  <c:v>2.0777649724336298</c:v>
                </c:pt>
                <c:pt idx="575">
                  <c:v>2.1347386020849606</c:v>
                </c:pt>
                <c:pt idx="576">
                  <c:v>2.1913752589368052</c:v>
                </c:pt>
                <c:pt idx="577">
                  <c:v>2.2476660027785091</c:v>
                </c:pt>
                <c:pt idx="578">
                  <c:v>2.3036019480024796</c:v>
                </c:pt>
                <c:pt idx="579">
                  <c:v>2.3591742650067742</c:v>
                </c:pt>
                <c:pt idx="580">
                  <c:v>2.414374181588951</c:v>
                </c:pt>
                <c:pt idx="581">
                  <c:v>2.4691929843306943</c:v>
                </c:pt>
                <c:pt idx="582">
                  <c:v>2.5236220199732777</c:v>
                </c:pt>
                <c:pt idx="583">
                  <c:v>2.5776526967835065</c:v>
                </c:pt>
                <c:pt idx="584">
                  <c:v>2.6312764859099427</c:v>
                </c:pt>
                <c:pt idx="585">
                  <c:v>2.6844849227291596</c:v>
                </c:pt>
                <c:pt idx="586">
                  <c:v>2.7372696081819612</c:v>
                </c:pt>
                <c:pt idx="587">
                  <c:v>2.7896222100991497</c:v>
                </c:pt>
                <c:pt idx="588">
                  <c:v>2.841534464516775</c:v>
                </c:pt>
                <c:pt idx="589">
                  <c:v>2.8929981769806443</c:v>
                </c:pt>
                <c:pt idx="590">
                  <c:v>2.9440052238398207</c:v>
                </c:pt>
                <c:pt idx="591">
                  <c:v>2.9945475535289447</c:v>
                </c:pt>
                <c:pt idx="592">
                  <c:v>3.0446171878392003</c:v>
                </c:pt>
                <c:pt idx="593">
                  <c:v>3.0942062231776961</c:v>
                </c:pt>
                <c:pt idx="594">
                  <c:v>3.1433068318150608</c:v>
                </c:pt>
                <c:pt idx="595">
                  <c:v>3.1919112631210553</c:v>
                </c:pt>
                <c:pt idx="596">
                  <c:v>3.2400118447880444</c:v>
                </c:pt>
                <c:pt idx="597">
                  <c:v>3.2876009840420641</c:v>
                </c:pt>
                <c:pt idx="598">
                  <c:v>3.3346711688413957</c:v>
                </c:pt>
                <c:pt idx="599">
                  <c:v>3.3812149690622877</c:v>
                </c:pt>
                <c:pt idx="600">
                  <c:v>3.4272250376718922</c:v>
                </c:pt>
                <c:pt idx="601">
                  <c:v>3.4726941118879595</c:v>
                </c:pt>
                <c:pt idx="602">
                  <c:v>3.5176150143252967</c:v>
                </c:pt>
                <c:pt idx="603">
                  <c:v>3.5619806541287375</c:v>
                </c:pt>
                <c:pt idx="604">
                  <c:v>3.6057840280924487</c:v>
                </c:pt>
                <c:pt idx="605">
                  <c:v>3.6490182217653611</c:v>
                </c:pt>
                <c:pt idx="606">
                  <c:v>3.6916764105427169</c:v>
                </c:pt>
                <c:pt idx="607">
                  <c:v>3.733751860743264</c:v>
                </c:pt>
                <c:pt idx="608">
                  <c:v>3.7752379306722141</c:v>
                </c:pt>
                <c:pt idx="609">
                  <c:v>3.8161280716696391</c:v>
                </c:pt>
                <c:pt idx="610">
                  <c:v>3.8564158291442121</c:v>
                </c:pt>
                <c:pt idx="611">
                  <c:v>3.8960948435920741</c:v>
                </c:pt>
                <c:pt idx="612">
                  <c:v>3.9351588516006237</c:v>
                </c:pt>
                <c:pt idx="613">
                  <c:v>3.9736016868373363</c:v>
                </c:pt>
                <c:pt idx="614">
                  <c:v>4.0114172810230091</c:v>
                </c:pt>
                <c:pt idx="615">
                  <c:v>4.0485996648897453</c:v>
                </c:pt>
                <c:pt idx="616">
                  <c:v>4.0851429691231624</c:v>
                </c:pt>
                <c:pt idx="617">
                  <c:v>4.1210414252888894</c:v>
                </c:pt>
                <c:pt idx="618">
                  <c:v>4.1562893667431053</c:v>
                </c:pt>
                <c:pt idx="619">
                  <c:v>4.1908812295270703</c:v>
                </c:pt>
                <c:pt idx="620">
                  <c:v>4.2248115532454049</c:v>
                </c:pt>
                <c:pt idx="621">
                  <c:v>4.2580749819280008</c:v>
                </c:pt>
                <c:pt idx="622">
                  <c:v>4.2906662648754228</c:v>
                </c:pt>
                <c:pt idx="623">
                  <c:v>4.3225802574878296</c:v>
                </c:pt>
                <c:pt idx="624">
                  <c:v>4.3538119220771065</c:v>
                </c:pt>
                <c:pt idx="625">
                  <c:v>4.3843563286618705</c:v>
                </c:pt>
                <c:pt idx="626">
                  <c:v>4.4142086557458704</c:v>
                </c:pt>
                <c:pt idx="627">
                  <c:v>4.4433641910789845</c:v>
                </c:pt>
                <c:pt idx="628">
                  <c:v>4.4718183324010781</c:v>
                </c:pt>
                <c:pt idx="629">
                  <c:v>4.4995665881684754</c:v>
                </c:pt>
                <c:pt idx="630">
                  <c:v>4.5266045782629707</c:v>
                </c:pt>
                <c:pt idx="631">
                  <c:v>4.5529280346832515</c:v>
                </c:pt>
                <c:pt idx="632">
                  <c:v>4.5785328022185299</c:v>
                </c:pt>
                <c:pt idx="633">
                  <c:v>4.6034148391045342</c:v>
                </c:pt>
                <c:pt idx="634">
                  <c:v>4.627570217661515</c:v>
                </c:pt>
                <c:pt idx="635">
                  <c:v>4.6509951249141999</c:v>
                </c:pt>
                <c:pt idx="636">
                  <c:v>4.6736858631936293</c:v>
                </c:pt>
                <c:pt idx="637">
                  <c:v>4.6956388507209486</c:v>
                </c:pt>
                <c:pt idx="638">
                  <c:v>4.7168506221727799</c:v>
                </c:pt>
                <c:pt idx="639">
                  <c:v>4.7373178292281244</c:v>
                </c:pt>
                <c:pt idx="640">
                  <c:v>4.7570372410970245</c:v>
                </c:pt>
                <c:pt idx="641">
                  <c:v>4.7760057450305125</c:v>
                </c:pt>
                <c:pt idx="642">
                  <c:v>4.794220346811894</c:v>
                </c:pt>
                <c:pt idx="643">
                  <c:v>4.8116781712295333</c:v>
                </c:pt>
                <c:pt idx="644">
                  <c:v>4.8283764625305619</c:v>
                </c:pt>
                <c:pt idx="645">
                  <c:v>4.8443125848559845</c:v>
                </c:pt>
                <c:pt idx="646">
                  <c:v>4.8594840226567246</c:v>
                </c:pt>
                <c:pt idx="647">
                  <c:v>4.873888381090679</c:v>
                </c:pt>
                <c:pt idx="648">
                  <c:v>4.8875233864007495</c:v>
                </c:pt>
                <c:pt idx="649">
                  <c:v>4.9003868862738473</c:v>
                </c:pt>
                <c:pt idx="650">
                  <c:v>4.9124768501805285</c:v>
                </c:pt>
              </c:numCache>
            </c:numRef>
          </c:yVal>
          <c:smooth val="1"/>
        </c:ser>
        <c:ser>
          <c:idx val="2"/>
          <c:order val="2"/>
          <c:tx>
            <c:strRef>
              <c:f>Sheet1!$D$1</c:f>
              <c:strCache>
                <c:ptCount val="1"/>
                <c:pt idx="0">
                  <c:v>Signal 3</c:v>
                </c:pt>
              </c:strCache>
            </c:strRef>
          </c:tx>
          <c:spPr>
            <a:ln w="50800">
              <a:solidFill>
                <a:srgbClr val="FF0000"/>
              </a:solidFill>
            </a:ln>
          </c:spPr>
          <c:marker>
            <c:symbol val="none"/>
          </c:marker>
          <c:xVal>
            <c:numRef>
              <c:f>Sheet1!$A$2:$A$652</c:f>
              <c:numCache>
                <c:formatCode>General</c:formatCode>
                <c:ptCount val="65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pt idx="111">
                  <c:v>111</c:v>
                </c:pt>
                <c:pt idx="112">
                  <c:v>112</c:v>
                </c:pt>
                <c:pt idx="113">
                  <c:v>113</c:v>
                </c:pt>
                <c:pt idx="114">
                  <c:v>114</c:v>
                </c:pt>
                <c:pt idx="115">
                  <c:v>115</c:v>
                </c:pt>
                <c:pt idx="116">
                  <c:v>116</c:v>
                </c:pt>
                <c:pt idx="117">
                  <c:v>117</c:v>
                </c:pt>
                <c:pt idx="118">
                  <c:v>118</c:v>
                </c:pt>
                <c:pt idx="119">
                  <c:v>119</c:v>
                </c:pt>
                <c:pt idx="120">
                  <c:v>120</c:v>
                </c:pt>
                <c:pt idx="121">
                  <c:v>121</c:v>
                </c:pt>
                <c:pt idx="122">
                  <c:v>122</c:v>
                </c:pt>
                <c:pt idx="123">
                  <c:v>123</c:v>
                </c:pt>
                <c:pt idx="124">
                  <c:v>124</c:v>
                </c:pt>
                <c:pt idx="125">
                  <c:v>125</c:v>
                </c:pt>
                <c:pt idx="126">
                  <c:v>126</c:v>
                </c:pt>
                <c:pt idx="127">
                  <c:v>127</c:v>
                </c:pt>
                <c:pt idx="128">
                  <c:v>128</c:v>
                </c:pt>
                <c:pt idx="129">
                  <c:v>129</c:v>
                </c:pt>
                <c:pt idx="130">
                  <c:v>130</c:v>
                </c:pt>
                <c:pt idx="131">
                  <c:v>131</c:v>
                </c:pt>
                <c:pt idx="132">
                  <c:v>132</c:v>
                </c:pt>
                <c:pt idx="133">
                  <c:v>133</c:v>
                </c:pt>
                <c:pt idx="134">
                  <c:v>134</c:v>
                </c:pt>
                <c:pt idx="135">
                  <c:v>135</c:v>
                </c:pt>
                <c:pt idx="136">
                  <c:v>136</c:v>
                </c:pt>
                <c:pt idx="137">
                  <c:v>137</c:v>
                </c:pt>
                <c:pt idx="138">
                  <c:v>138</c:v>
                </c:pt>
                <c:pt idx="139">
                  <c:v>139</c:v>
                </c:pt>
                <c:pt idx="140">
                  <c:v>140</c:v>
                </c:pt>
                <c:pt idx="141">
                  <c:v>141</c:v>
                </c:pt>
                <c:pt idx="142">
                  <c:v>142</c:v>
                </c:pt>
                <c:pt idx="143">
                  <c:v>143</c:v>
                </c:pt>
                <c:pt idx="144">
                  <c:v>144</c:v>
                </c:pt>
                <c:pt idx="145">
                  <c:v>145</c:v>
                </c:pt>
                <c:pt idx="146">
                  <c:v>146</c:v>
                </c:pt>
                <c:pt idx="147">
                  <c:v>147</c:v>
                </c:pt>
                <c:pt idx="148">
                  <c:v>148</c:v>
                </c:pt>
                <c:pt idx="149">
                  <c:v>149</c:v>
                </c:pt>
                <c:pt idx="150">
                  <c:v>150</c:v>
                </c:pt>
                <c:pt idx="151">
                  <c:v>151</c:v>
                </c:pt>
                <c:pt idx="152">
                  <c:v>152</c:v>
                </c:pt>
                <c:pt idx="153">
                  <c:v>153</c:v>
                </c:pt>
                <c:pt idx="154">
                  <c:v>154</c:v>
                </c:pt>
                <c:pt idx="155">
                  <c:v>155</c:v>
                </c:pt>
                <c:pt idx="156">
                  <c:v>156</c:v>
                </c:pt>
                <c:pt idx="157">
                  <c:v>157</c:v>
                </c:pt>
                <c:pt idx="158">
                  <c:v>158</c:v>
                </c:pt>
                <c:pt idx="159">
                  <c:v>159</c:v>
                </c:pt>
                <c:pt idx="160">
                  <c:v>160</c:v>
                </c:pt>
                <c:pt idx="161">
                  <c:v>161</c:v>
                </c:pt>
                <c:pt idx="162">
                  <c:v>162</c:v>
                </c:pt>
                <c:pt idx="163">
                  <c:v>163</c:v>
                </c:pt>
                <c:pt idx="164">
                  <c:v>164</c:v>
                </c:pt>
                <c:pt idx="165">
                  <c:v>165</c:v>
                </c:pt>
                <c:pt idx="166">
                  <c:v>166</c:v>
                </c:pt>
                <c:pt idx="167">
                  <c:v>167</c:v>
                </c:pt>
                <c:pt idx="168">
                  <c:v>168</c:v>
                </c:pt>
                <c:pt idx="169">
                  <c:v>169</c:v>
                </c:pt>
                <c:pt idx="170">
                  <c:v>170</c:v>
                </c:pt>
                <c:pt idx="171">
                  <c:v>171</c:v>
                </c:pt>
                <c:pt idx="172">
                  <c:v>172</c:v>
                </c:pt>
                <c:pt idx="173">
                  <c:v>173</c:v>
                </c:pt>
                <c:pt idx="174">
                  <c:v>174</c:v>
                </c:pt>
                <c:pt idx="175">
                  <c:v>175</c:v>
                </c:pt>
                <c:pt idx="176">
                  <c:v>176</c:v>
                </c:pt>
                <c:pt idx="177">
                  <c:v>177</c:v>
                </c:pt>
                <c:pt idx="178">
                  <c:v>178</c:v>
                </c:pt>
                <c:pt idx="179">
                  <c:v>179</c:v>
                </c:pt>
                <c:pt idx="180">
                  <c:v>180</c:v>
                </c:pt>
                <c:pt idx="181">
                  <c:v>181</c:v>
                </c:pt>
                <c:pt idx="182">
                  <c:v>182</c:v>
                </c:pt>
                <c:pt idx="183">
                  <c:v>183</c:v>
                </c:pt>
                <c:pt idx="184">
                  <c:v>184</c:v>
                </c:pt>
                <c:pt idx="185">
                  <c:v>185</c:v>
                </c:pt>
                <c:pt idx="186">
                  <c:v>186</c:v>
                </c:pt>
                <c:pt idx="187">
                  <c:v>187</c:v>
                </c:pt>
                <c:pt idx="188">
                  <c:v>188</c:v>
                </c:pt>
                <c:pt idx="189">
                  <c:v>189</c:v>
                </c:pt>
                <c:pt idx="190">
                  <c:v>190</c:v>
                </c:pt>
                <c:pt idx="191">
                  <c:v>191</c:v>
                </c:pt>
                <c:pt idx="192">
                  <c:v>192</c:v>
                </c:pt>
                <c:pt idx="193">
                  <c:v>193</c:v>
                </c:pt>
                <c:pt idx="194">
                  <c:v>194</c:v>
                </c:pt>
                <c:pt idx="195">
                  <c:v>195</c:v>
                </c:pt>
                <c:pt idx="196">
                  <c:v>196</c:v>
                </c:pt>
                <c:pt idx="197">
                  <c:v>197</c:v>
                </c:pt>
                <c:pt idx="198">
                  <c:v>198</c:v>
                </c:pt>
                <c:pt idx="199">
                  <c:v>199</c:v>
                </c:pt>
                <c:pt idx="200">
                  <c:v>200</c:v>
                </c:pt>
                <c:pt idx="201">
                  <c:v>201</c:v>
                </c:pt>
                <c:pt idx="202">
                  <c:v>202</c:v>
                </c:pt>
                <c:pt idx="203">
                  <c:v>203</c:v>
                </c:pt>
                <c:pt idx="204">
                  <c:v>204</c:v>
                </c:pt>
                <c:pt idx="205">
                  <c:v>205</c:v>
                </c:pt>
                <c:pt idx="206">
                  <c:v>206</c:v>
                </c:pt>
                <c:pt idx="207">
                  <c:v>207</c:v>
                </c:pt>
                <c:pt idx="208">
                  <c:v>208</c:v>
                </c:pt>
                <c:pt idx="209">
                  <c:v>209</c:v>
                </c:pt>
                <c:pt idx="210">
                  <c:v>210</c:v>
                </c:pt>
                <c:pt idx="211">
                  <c:v>211</c:v>
                </c:pt>
                <c:pt idx="212">
                  <c:v>212</c:v>
                </c:pt>
                <c:pt idx="213">
                  <c:v>213</c:v>
                </c:pt>
                <c:pt idx="214">
                  <c:v>214</c:v>
                </c:pt>
                <c:pt idx="215">
                  <c:v>215</c:v>
                </c:pt>
                <c:pt idx="216">
                  <c:v>216</c:v>
                </c:pt>
                <c:pt idx="217">
                  <c:v>217</c:v>
                </c:pt>
                <c:pt idx="218">
                  <c:v>218</c:v>
                </c:pt>
                <c:pt idx="219">
                  <c:v>219</c:v>
                </c:pt>
                <c:pt idx="220">
                  <c:v>220</c:v>
                </c:pt>
                <c:pt idx="221">
                  <c:v>221</c:v>
                </c:pt>
                <c:pt idx="222">
                  <c:v>222</c:v>
                </c:pt>
                <c:pt idx="223">
                  <c:v>223</c:v>
                </c:pt>
                <c:pt idx="224">
                  <c:v>224</c:v>
                </c:pt>
                <c:pt idx="225">
                  <c:v>225</c:v>
                </c:pt>
                <c:pt idx="226">
                  <c:v>226</c:v>
                </c:pt>
                <c:pt idx="227">
                  <c:v>227</c:v>
                </c:pt>
                <c:pt idx="228">
                  <c:v>228</c:v>
                </c:pt>
                <c:pt idx="229">
                  <c:v>229</c:v>
                </c:pt>
                <c:pt idx="230">
                  <c:v>230</c:v>
                </c:pt>
                <c:pt idx="231">
                  <c:v>231</c:v>
                </c:pt>
                <c:pt idx="232">
                  <c:v>232</c:v>
                </c:pt>
                <c:pt idx="233">
                  <c:v>233</c:v>
                </c:pt>
                <c:pt idx="234">
                  <c:v>234</c:v>
                </c:pt>
                <c:pt idx="235">
                  <c:v>235</c:v>
                </c:pt>
                <c:pt idx="236">
                  <c:v>236</c:v>
                </c:pt>
                <c:pt idx="237">
                  <c:v>237</c:v>
                </c:pt>
                <c:pt idx="238">
                  <c:v>238</c:v>
                </c:pt>
                <c:pt idx="239">
                  <c:v>239</c:v>
                </c:pt>
                <c:pt idx="240">
                  <c:v>240</c:v>
                </c:pt>
                <c:pt idx="241">
                  <c:v>241</c:v>
                </c:pt>
                <c:pt idx="242">
                  <c:v>242</c:v>
                </c:pt>
                <c:pt idx="243">
                  <c:v>243</c:v>
                </c:pt>
                <c:pt idx="244">
                  <c:v>244</c:v>
                </c:pt>
                <c:pt idx="245">
                  <c:v>245</c:v>
                </c:pt>
                <c:pt idx="246">
                  <c:v>246</c:v>
                </c:pt>
                <c:pt idx="247">
                  <c:v>247</c:v>
                </c:pt>
                <c:pt idx="248">
                  <c:v>248</c:v>
                </c:pt>
                <c:pt idx="249">
                  <c:v>249</c:v>
                </c:pt>
                <c:pt idx="250">
                  <c:v>250</c:v>
                </c:pt>
                <c:pt idx="251">
                  <c:v>251</c:v>
                </c:pt>
                <c:pt idx="252">
                  <c:v>252</c:v>
                </c:pt>
                <c:pt idx="253">
                  <c:v>253</c:v>
                </c:pt>
                <c:pt idx="254">
                  <c:v>254</c:v>
                </c:pt>
                <c:pt idx="255">
                  <c:v>255</c:v>
                </c:pt>
                <c:pt idx="256">
                  <c:v>256</c:v>
                </c:pt>
                <c:pt idx="257">
                  <c:v>257</c:v>
                </c:pt>
                <c:pt idx="258">
                  <c:v>258</c:v>
                </c:pt>
                <c:pt idx="259">
                  <c:v>259</c:v>
                </c:pt>
                <c:pt idx="260">
                  <c:v>260</c:v>
                </c:pt>
                <c:pt idx="261">
                  <c:v>261</c:v>
                </c:pt>
                <c:pt idx="262">
                  <c:v>262</c:v>
                </c:pt>
                <c:pt idx="263">
                  <c:v>263</c:v>
                </c:pt>
                <c:pt idx="264">
                  <c:v>264</c:v>
                </c:pt>
                <c:pt idx="265">
                  <c:v>265</c:v>
                </c:pt>
                <c:pt idx="266">
                  <c:v>266</c:v>
                </c:pt>
                <c:pt idx="267">
                  <c:v>267</c:v>
                </c:pt>
                <c:pt idx="268">
                  <c:v>268</c:v>
                </c:pt>
                <c:pt idx="269">
                  <c:v>269</c:v>
                </c:pt>
                <c:pt idx="270">
                  <c:v>270</c:v>
                </c:pt>
                <c:pt idx="271">
                  <c:v>271</c:v>
                </c:pt>
                <c:pt idx="272">
                  <c:v>272</c:v>
                </c:pt>
                <c:pt idx="273">
                  <c:v>273</c:v>
                </c:pt>
                <c:pt idx="274">
                  <c:v>274</c:v>
                </c:pt>
                <c:pt idx="275">
                  <c:v>275</c:v>
                </c:pt>
                <c:pt idx="276">
                  <c:v>276</c:v>
                </c:pt>
                <c:pt idx="277">
                  <c:v>277</c:v>
                </c:pt>
                <c:pt idx="278">
                  <c:v>278</c:v>
                </c:pt>
                <c:pt idx="279">
                  <c:v>279</c:v>
                </c:pt>
                <c:pt idx="280">
                  <c:v>280</c:v>
                </c:pt>
                <c:pt idx="281">
                  <c:v>281</c:v>
                </c:pt>
                <c:pt idx="282">
                  <c:v>282</c:v>
                </c:pt>
                <c:pt idx="283">
                  <c:v>283</c:v>
                </c:pt>
                <c:pt idx="284">
                  <c:v>284</c:v>
                </c:pt>
                <c:pt idx="285">
                  <c:v>285</c:v>
                </c:pt>
                <c:pt idx="286">
                  <c:v>286</c:v>
                </c:pt>
                <c:pt idx="287">
                  <c:v>287</c:v>
                </c:pt>
                <c:pt idx="288">
                  <c:v>288</c:v>
                </c:pt>
                <c:pt idx="289">
                  <c:v>289</c:v>
                </c:pt>
                <c:pt idx="290">
                  <c:v>290</c:v>
                </c:pt>
                <c:pt idx="291">
                  <c:v>291</c:v>
                </c:pt>
                <c:pt idx="292">
                  <c:v>292</c:v>
                </c:pt>
                <c:pt idx="293">
                  <c:v>293</c:v>
                </c:pt>
                <c:pt idx="294">
                  <c:v>294</c:v>
                </c:pt>
                <c:pt idx="295">
                  <c:v>295</c:v>
                </c:pt>
                <c:pt idx="296">
                  <c:v>296</c:v>
                </c:pt>
                <c:pt idx="297">
                  <c:v>297</c:v>
                </c:pt>
                <c:pt idx="298">
                  <c:v>298</c:v>
                </c:pt>
                <c:pt idx="299">
                  <c:v>299</c:v>
                </c:pt>
                <c:pt idx="300">
                  <c:v>300</c:v>
                </c:pt>
                <c:pt idx="301">
                  <c:v>301</c:v>
                </c:pt>
                <c:pt idx="302">
                  <c:v>302</c:v>
                </c:pt>
                <c:pt idx="303">
                  <c:v>303</c:v>
                </c:pt>
                <c:pt idx="304">
                  <c:v>304</c:v>
                </c:pt>
                <c:pt idx="305">
                  <c:v>305</c:v>
                </c:pt>
                <c:pt idx="306">
                  <c:v>306</c:v>
                </c:pt>
                <c:pt idx="307">
                  <c:v>307</c:v>
                </c:pt>
                <c:pt idx="308">
                  <c:v>308</c:v>
                </c:pt>
                <c:pt idx="309">
                  <c:v>309</c:v>
                </c:pt>
                <c:pt idx="310">
                  <c:v>310</c:v>
                </c:pt>
                <c:pt idx="311">
                  <c:v>311</c:v>
                </c:pt>
                <c:pt idx="312">
                  <c:v>312</c:v>
                </c:pt>
                <c:pt idx="313">
                  <c:v>313</c:v>
                </c:pt>
                <c:pt idx="314">
                  <c:v>314</c:v>
                </c:pt>
                <c:pt idx="315">
                  <c:v>315</c:v>
                </c:pt>
                <c:pt idx="316">
                  <c:v>316</c:v>
                </c:pt>
                <c:pt idx="317">
                  <c:v>317</c:v>
                </c:pt>
                <c:pt idx="318">
                  <c:v>318</c:v>
                </c:pt>
                <c:pt idx="319">
                  <c:v>319</c:v>
                </c:pt>
                <c:pt idx="320">
                  <c:v>320</c:v>
                </c:pt>
                <c:pt idx="321">
                  <c:v>321</c:v>
                </c:pt>
                <c:pt idx="322">
                  <c:v>322</c:v>
                </c:pt>
                <c:pt idx="323">
                  <c:v>323</c:v>
                </c:pt>
                <c:pt idx="324">
                  <c:v>324</c:v>
                </c:pt>
                <c:pt idx="325">
                  <c:v>325</c:v>
                </c:pt>
                <c:pt idx="326">
                  <c:v>326</c:v>
                </c:pt>
                <c:pt idx="327">
                  <c:v>327</c:v>
                </c:pt>
                <c:pt idx="328">
                  <c:v>328</c:v>
                </c:pt>
                <c:pt idx="329">
                  <c:v>329</c:v>
                </c:pt>
                <c:pt idx="330">
                  <c:v>330</c:v>
                </c:pt>
                <c:pt idx="331">
                  <c:v>331</c:v>
                </c:pt>
                <c:pt idx="332">
                  <c:v>332</c:v>
                </c:pt>
                <c:pt idx="333">
                  <c:v>333</c:v>
                </c:pt>
                <c:pt idx="334">
                  <c:v>334</c:v>
                </c:pt>
                <c:pt idx="335">
                  <c:v>335</c:v>
                </c:pt>
                <c:pt idx="336">
                  <c:v>336</c:v>
                </c:pt>
                <c:pt idx="337">
                  <c:v>337</c:v>
                </c:pt>
                <c:pt idx="338">
                  <c:v>338</c:v>
                </c:pt>
                <c:pt idx="339">
                  <c:v>339</c:v>
                </c:pt>
                <c:pt idx="340">
                  <c:v>340</c:v>
                </c:pt>
                <c:pt idx="341">
                  <c:v>341</c:v>
                </c:pt>
                <c:pt idx="342">
                  <c:v>342</c:v>
                </c:pt>
                <c:pt idx="343">
                  <c:v>343</c:v>
                </c:pt>
                <c:pt idx="344">
                  <c:v>344</c:v>
                </c:pt>
                <c:pt idx="345">
                  <c:v>345</c:v>
                </c:pt>
                <c:pt idx="346">
                  <c:v>346</c:v>
                </c:pt>
                <c:pt idx="347">
                  <c:v>347</c:v>
                </c:pt>
                <c:pt idx="348">
                  <c:v>348</c:v>
                </c:pt>
                <c:pt idx="349">
                  <c:v>349</c:v>
                </c:pt>
                <c:pt idx="350">
                  <c:v>350</c:v>
                </c:pt>
                <c:pt idx="351">
                  <c:v>351</c:v>
                </c:pt>
                <c:pt idx="352">
                  <c:v>352</c:v>
                </c:pt>
                <c:pt idx="353">
                  <c:v>353</c:v>
                </c:pt>
                <c:pt idx="354">
                  <c:v>354</c:v>
                </c:pt>
                <c:pt idx="355">
                  <c:v>355</c:v>
                </c:pt>
                <c:pt idx="356">
                  <c:v>356</c:v>
                </c:pt>
                <c:pt idx="357">
                  <c:v>357</c:v>
                </c:pt>
                <c:pt idx="358">
                  <c:v>358</c:v>
                </c:pt>
                <c:pt idx="359">
                  <c:v>359</c:v>
                </c:pt>
                <c:pt idx="360">
                  <c:v>360</c:v>
                </c:pt>
                <c:pt idx="361">
                  <c:v>361</c:v>
                </c:pt>
                <c:pt idx="362">
                  <c:v>362</c:v>
                </c:pt>
                <c:pt idx="363">
                  <c:v>363</c:v>
                </c:pt>
                <c:pt idx="364">
                  <c:v>364</c:v>
                </c:pt>
                <c:pt idx="365">
                  <c:v>365</c:v>
                </c:pt>
                <c:pt idx="366">
                  <c:v>366</c:v>
                </c:pt>
                <c:pt idx="367">
                  <c:v>367</c:v>
                </c:pt>
                <c:pt idx="368">
                  <c:v>368</c:v>
                </c:pt>
                <c:pt idx="369">
                  <c:v>369</c:v>
                </c:pt>
                <c:pt idx="370">
                  <c:v>370</c:v>
                </c:pt>
                <c:pt idx="371">
                  <c:v>371</c:v>
                </c:pt>
                <c:pt idx="372">
                  <c:v>372</c:v>
                </c:pt>
                <c:pt idx="373">
                  <c:v>373</c:v>
                </c:pt>
                <c:pt idx="374">
                  <c:v>374</c:v>
                </c:pt>
                <c:pt idx="375">
                  <c:v>375</c:v>
                </c:pt>
                <c:pt idx="376">
                  <c:v>376</c:v>
                </c:pt>
                <c:pt idx="377">
                  <c:v>377</c:v>
                </c:pt>
                <c:pt idx="378">
                  <c:v>378</c:v>
                </c:pt>
                <c:pt idx="379">
                  <c:v>379</c:v>
                </c:pt>
                <c:pt idx="380">
                  <c:v>380</c:v>
                </c:pt>
                <c:pt idx="381">
                  <c:v>381</c:v>
                </c:pt>
                <c:pt idx="382">
                  <c:v>382</c:v>
                </c:pt>
                <c:pt idx="383">
                  <c:v>383</c:v>
                </c:pt>
                <c:pt idx="384">
                  <c:v>384</c:v>
                </c:pt>
                <c:pt idx="385">
                  <c:v>385</c:v>
                </c:pt>
                <c:pt idx="386">
                  <c:v>386</c:v>
                </c:pt>
                <c:pt idx="387">
                  <c:v>387</c:v>
                </c:pt>
                <c:pt idx="388">
                  <c:v>388</c:v>
                </c:pt>
                <c:pt idx="389">
                  <c:v>389</c:v>
                </c:pt>
                <c:pt idx="390">
                  <c:v>390</c:v>
                </c:pt>
                <c:pt idx="391">
                  <c:v>391</c:v>
                </c:pt>
                <c:pt idx="392">
                  <c:v>392</c:v>
                </c:pt>
                <c:pt idx="393">
                  <c:v>393</c:v>
                </c:pt>
                <c:pt idx="394">
                  <c:v>394</c:v>
                </c:pt>
                <c:pt idx="395">
                  <c:v>395</c:v>
                </c:pt>
                <c:pt idx="396">
                  <c:v>396</c:v>
                </c:pt>
                <c:pt idx="397">
                  <c:v>397</c:v>
                </c:pt>
                <c:pt idx="398">
                  <c:v>398</c:v>
                </c:pt>
                <c:pt idx="399">
                  <c:v>399</c:v>
                </c:pt>
                <c:pt idx="400">
                  <c:v>400</c:v>
                </c:pt>
                <c:pt idx="401">
                  <c:v>401</c:v>
                </c:pt>
                <c:pt idx="402">
                  <c:v>402</c:v>
                </c:pt>
                <c:pt idx="403">
                  <c:v>403</c:v>
                </c:pt>
                <c:pt idx="404">
                  <c:v>404</c:v>
                </c:pt>
                <c:pt idx="405">
                  <c:v>405</c:v>
                </c:pt>
                <c:pt idx="406">
                  <c:v>406</c:v>
                </c:pt>
                <c:pt idx="407">
                  <c:v>407</c:v>
                </c:pt>
                <c:pt idx="408">
                  <c:v>408</c:v>
                </c:pt>
                <c:pt idx="409">
                  <c:v>409</c:v>
                </c:pt>
                <c:pt idx="410">
                  <c:v>410</c:v>
                </c:pt>
                <c:pt idx="411">
                  <c:v>411</c:v>
                </c:pt>
                <c:pt idx="412">
                  <c:v>412</c:v>
                </c:pt>
                <c:pt idx="413">
                  <c:v>413</c:v>
                </c:pt>
                <c:pt idx="414">
                  <c:v>414</c:v>
                </c:pt>
                <c:pt idx="415">
                  <c:v>415</c:v>
                </c:pt>
                <c:pt idx="416">
                  <c:v>416</c:v>
                </c:pt>
                <c:pt idx="417">
                  <c:v>417</c:v>
                </c:pt>
                <c:pt idx="418">
                  <c:v>418</c:v>
                </c:pt>
                <c:pt idx="419">
                  <c:v>419</c:v>
                </c:pt>
                <c:pt idx="420">
                  <c:v>420</c:v>
                </c:pt>
                <c:pt idx="421">
                  <c:v>421</c:v>
                </c:pt>
                <c:pt idx="422">
                  <c:v>422</c:v>
                </c:pt>
                <c:pt idx="423">
                  <c:v>423</c:v>
                </c:pt>
                <c:pt idx="424">
                  <c:v>424</c:v>
                </c:pt>
                <c:pt idx="425">
                  <c:v>425</c:v>
                </c:pt>
                <c:pt idx="426">
                  <c:v>426</c:v>
                </c:pt>
                <c:pt idx="427">
                  <c:v>427</c:v>
                </c:pt>
                <c:pt idx="428">
                  <c:v>428</c:v>
                </c:pt>
                <c:pt idx="429">
                  <c:v>429</c:v>
                </c:pt>
                <c:pt idx="430">
                  <c:v>430</c:v>
                </c:pt>
                <c:pt idx="431">
                  <c:v>431</c:v>
                </c:pt>
                <c:pt idx="432">
                  <c:v>432</c:v>
                </c:pt>
                <c:pt idx="433">
                  <c:v>433</c:v>
                </c:pt>
                <c:pt idx="434">
                  <c:v>434</c:v>
                </c:pt>
                <c:pt idx="435">
                  <c:v>435</c:v>
                </c:pt>
                <c:pt idx="436">
                  <c:v>436</c:v>
                </c:pt>
                <c:pt idx="437">
                  <c:v>437</c:v>
                </c:pt>
                <c:pt idx="438">
                  <c:v>438</c:v>
                </c:pt>
                <c:pt idx="439">
                  <c:v>439</c:v>
                </c:pt>
                <c:pt idx="440">
                  <c:v>440</c:v>
                </c:pt>
                <c:pt idx="441">
                  <c:v>441</c:v>
                </c:pt>
                <c:pt idx="442">
                  <c:v>442</c:v>
                </c:pt>
                <c:pt idx="443">
                  <c:v>443</c:v>
                </c:pt>
                <c:pt idx="444">
                  <c:v>444</c:v>
                </c:pt>
                <c:pt idx="445">
                  <c:v>445</c:v>
                </c:pt>
                <c:pt idx="446">
                  <c:v>446</c:v>
                </c:pt>
                <c:pt idx="447">
                  <c:v>447</c:v>
                </c:pt>
                <c:pt idx="448">
                  <c:v>448</c:v>
                </c:pt>
                <c:pt idx="449">
                  <c:v>449</c:v>
                </c:pt>
                <c:pt idx="450">
                  <c:v>450</c:v>
                </c:pt>
                <c:pt idx="451">
                  <c:v>451</c:v>
                </c:pt>
                <c:pt idx="452">
                  <c:v>452</c:v>
                </c:pt>
                <c:pt idx="453">
                  <c:v>453</c:v>
                </c:pt>
                <c:pt idx="454">
                  <c:v>454</c:v>
                </c:pt>
                <c:pt idx="455">
                  <c:v>455</c:v>
                </c:pt>
                <c:pt idx="456">
                  <c:v>456</c:v>
                </c:pt>
                <c:pt idx="457">
                  <c:v>457</c:v>
                </c:pt>
                <c:pt idx="458">
                  <c:v>458</c:v>
                </c:pt>
                <c:pt idx="459">
                  <c:v>459</c:v>
                </c:pt>
                <c:pt idx="460">
                  <c:v>460</c:v>
                </c:pt>
                <c:pt idx="461">
                  <c:v>461</c:v>
                </c:pt>
                <c:pt idx="462">
                  <c:v>462</c:v>
                </c:pt>
                <c:pt idx="463">
                  <c:v>463</c:v>
                </c:pt>
                <c:pt idx="464">
                  <c:v>464</c:v>
                </c:pt>
                <c:pt idx="465">
                  <c:v>465</c:v>
                </c:pt>
                <c:pt idx="466">
                  <c:v>466</c:v>
                </c:pt>
                <c:pt idx="467">
                  <c:v>467</c:v>
                </c:pt>
                <c:pt idx="468">
                  <c:v>468</c:v>
                </c:pt>
                <c:pt idx="469">
                  <c:v>469</c:v>
                </c:pt>
                <c:pt idx="470">
                  <c:v>470</c:v>
                </c:pt>
                <c:pt idx="471">
                  <c:v>471</c:v>
                </c:pt>
                <c:pt idx="472">
                  <c:v>472</c:v>
                </c:pt>
                <c:pt idx="473">
                  <c:v>473</c:v>
                </c:pt>
                <c:pt idx="474">
                  <c:v>474</c:v>
                </c:pt>
                <c:pt idx="475">
                  <c:v>475</c:v>
                </c:pt>
                <c:pt idx="476">
                  <c:v>476</c:v>
                </c:pt>
                <c:pt idx="477">
                  <c:v>477</c:v>
                </c:pt>
                <c:pt idx="478">
                  <c:v>478</c:v>
                </c:pt>
                <c:pt idx="479">
                  <c:v>479</c:v>
                </c:pt>
                <c:pt idx="480">
                  <c:v>480</c:v>
                </c:pt>
                <c:pt idx="481">
                  <c:v>481</c:v>
                </c:pt>
                <c:pt idx="482">
                  <c:v>482</c:v>
                </c:pt>
                <c:pt idx="483">
                  <c:v>483</c:v>
                </c:pt>
                <c:pt idx="484">
                  <c:v>484</c:v>
                </c:pt>
                <c:pt idx="485">
                  <c:v>485</c:v>
                </c:pt>
                <c:pt idx="486">
                  <c:v>486</c:v>
                </c:pt>
                <c:pt idx="487">
                  <c:v>487</c:v>
                </c:pt>
                <c:pt idx="488">
                  <c:v>488</c:v>
                </c:pt>
                <c:pt idx="489">
                  <c:v>489</c:v>
                </c:pt>
                <c:pt idx="490">
                  <c:v>490</c:v>
                </c:pt>
                <c:pt idx="491">
                  <c:v>491</c:v>
                </c:pt>
                <c:pt idx="492">
                  <c:v>492</c:v>
                </c:pt>
                <c:pt idx="493">
                  <c:v>493</c:v>
                </c:pt>
                <c:pt idx="494">
                  <c:v>494</c:v>
                </c:pt>
                <c:pt idx="495">
                  <c:v>495</c:v>
                </c:pt>
                <c:pt idx="496">
                  <c:v>496</c:v>
                </c:pt>
                <c:pt idx="497">
                  <c:v>497</c:v>
                </c:pt>
                <c:pt idx="498">
                  <c:v>498</c:v>
                </c:pt>
                <c:pt idx="499">
                  <c:v>499</c:v>
                </c:pt>
                <c:pt idx="500">
                  <c:v>500</c:v>
                </c:pt>
                <c:pt idx="501">
                  <c:v>501</c:v>
                </c:pt>
                <c:pt idx="502">
                  <c:v>502</c:v>
                </c:pt>
                <c:pt idx="503">
                  <c:v>503</c:v>
                </c:pt>
                <c:pt idx="504">
                  <c:v>504</c:v>
                </c:pt>
                <c:pt idx="505">
                  <c:v>505</c:v>
                </c:pt>
                <c:pt idx="506">
                  <c:v>506</c:v>
                </c:pt>
                <c:pt idx="507">
                  <c:v>507</c:v>
                </c:pt>
                <c:pt idx="508">
                  <c:v>508</c:v>
                </c:pt>
                <c:pt idx="509">
                  <c:v>509</c:v>
                </c:pt>
                <c:pt idx="510">
                  <c:v>510</c:v>
                </c:pt>
                <c:pt idx="511">
                  <c:v>511</c:v>
                </c:pt>
                <c:pt idx="512">
                  <c:v>512</c:v>
                </c:pt>
                <c:pt idx="513">
                  <c:v>513</c:v>
                </c:pt>
                <c:pt idx="514">
                  <c:v>514</c:v>
                </c:pt>
                <c:pt idx="515">
                  <c:v>515</c:v>
                </c:pt>
                <c:pt idx="516">
                  <c:v>516</c:v>
                </c:pt>
                <c:pt idx="517">
                  <c:v>517</c:v>
                </c:pt>
                <c:pt idx="518">
                  <c:v>518</c:v>
                </c:pt>
                <c:pt idx="519">
                  <c:v>519</c:v>
                </c:pt>
                <c:pt idx="520">
                  <c:v>520</c:v>
                </c:pt>
                <c:pt idx="521">
                  <c:v>521</c:v>
                </c:pt>
                <c:pt idx="522">
                  <c:v>522</c:v>
                </c:pt>
                <c:pt idx="523">
                  <c:v>523</c:v>
                </c:pt>
                <c:pt idx="524">
                  <c:v>524</c:v>
                </c:pt>
                <c:pt idx="525">
                  <c:v>525</c:v>
                </c:pt>
                <c:pt idx="526">
                  <c:v>526</c:v>
                </c:pt>
                <c:pt idx="527">
                  <c:v>527</c:v>
                </c:pt>
                <c:pt idx="528">
                  <c:v>528</c:v>
                </c:pt>
                <c:pt idx="529">
                  <c:v>529</c:v>
                </c:pt>
                <c:pt idx="530">
                  <c:v>530</c:v>
                </c:pt>
                <c:pt idx="531">
                  <c:v>531</c:v>
                </c:pt>
                <c:pt idx="532">
                  <c:v>532</c:v>
                </c:pt>
                <c:pt idx="533">
                  <c:v>533</c:v>
                </c:pt>
                <c:pt idx="534">
                  <c:v>534</c:v>
                </c:pt>
                <c:pt idx="535">
                  <c:v>535</c:v>
                </c:pt>
                <c:pt idx="536">
                  <c:v>536</c:v>
                </c:pt>
                <c:pt idx="537">
                  <c:v>537</c:v>
                </c:pt>
                <c:pt idx="538">
                  <c:v>538</c:v>
                </c:pt>
                <c:pt idx="539">
                  <c:v>539</c:v>
                </c:pt>
                <c:pt idx="540">
                  <c:v>540</c:v>
                </c:pt>
                <c:pt idx="541">
                  <c:v>541</c:v>
                </c:pt>
                <c:pt idx="542">
                  <c:v>542</c:v>
                </c:pt>
                <c:pt idx="543">
                  <c:v>543</c:v>
                </c:pt>
                <c:pt idx="544">
                  <c:v>544</c:v>
                </c:pt>
                <c:pt idx="545">
                  <c:v>545</c:v>
                </c:pt>
                <c:pt idx="546">
                  <c:v>546</c:v>
                </c:pt>
                <c:pt idx="547">
                  <c:v>547</c:v>
                </c:pt>
                <c:pt idx="548">
                  <c:v>548</c:v>
                </c:pt>
                <c:pt idx="549">
                  <c:v>549</c:v>
                </c:pt>
                <c:pt idx="550">
                  <c:v>550</c:v>
                </c:pt>
                <c:pt idx="551">
                  <c:v>551</c:v>
                </c:pt>
                <c:pt idx="552">
                  <c:v>552</c:v>
                </c:pt>
                <c:pt idx="553">
                  <c:v>553</c:v>
                </c:pt>
                <c:pt idx="554">
                  <c:v>554</c:v>
                </c:pt>
                <c:pt idx="555">
                  <c:v>555</c:v>
                </c:pt>
                <c:pt idx="556">
                  <c:v>556</c:v>
                </c:pt>
                <c:pt idx="557">
                  <c:v>557</c:v>
                </c:pt>
                <c:pt idx="558">
                  <c:v>558</c:v>
                </c:pt>
                <c:pt idx="559">
                  <c:v>559</c:v>
                </c:pt>
                <c:pt idx="560">
                  <c:v>560</c:v>
                </c:pt>
                <c:pt idx="561">
                  <c:v>561</c:v>
                </c:pt>
                <c:pt idx="562">
                  <c:v>562</c:v>
                </c:pt>
                <c:pt idx="563">
                  <c:v>563</c:v>
                </c:pt>
                <c:pt idx="564">
                  <c:v>564</c:v>
                </c:pt>
                <c:pt idx="565">
                  <c:v>565</c:v>
                </c:pt>
                <c:pt idx="566">
                  <c:v>566</c:v>
                </c:pt>
                <c:pt idx="567">
                  <c:v>567</c:v>
                </c:pt>
                <c:pt idx="568">
                  <c:v>568</c:v>
                </c:pt>
                <c:pt idx="569">
                  <c:v>569</c:v>
                </c:pt>
                <c:pt idx="570">
                  <c:v>570</c:v>
                </c:pt>
                <c:pt idx="571">
                  <c:v>571</c:v>
                </c:pt>
                <c:pt idx="572">
                  <c:v>572</c:v>
                </c:pt>
                <c:pt idx="573">
                  <c:v>573</c:v>
                </c:pt>
                <c:pt idx="574">
                  <c:v>574</c:v>
                </c:pt>
                <c:pt idx="575">
                  <c:v>575</c:v>
                </c:pt>
                <c:pt idx="576">
                  <c:v>576</c:v>
                </c:pt>
                <c:pt idx="577">
                  <c:v>577</c:v>
                </c:pt>
                <c:pt idx="578">
                  <c:v>578</c:v>
                </c:pt>
                <c:pt idx="579">
                  <c:v>579</c:v>
                </c:pt>
                <c:pt idx="580">
                  <c:v>580</c:v>
                </c:pt>
                <c:pt idx="581">
                  <c:v>581</c:v>
                </c:pt>
                <c:pt idx="582">
                  <c:v>582</c:v>
                </c:pt>
                <c:pt idx="583">
                  <c:v>583</c:v>
                </c:pt>
                <c:pt idx="584">
                  <c:v>584</c:v>
                </c:pt>
                <c:pt idx="585">
                  <c:v>585</c:v>
                </c:pt>
                <c:pt idx="586">
                  <c:v>586</c:v>
                </c:pt>
                <c:pt idx="587">
                  <c:v>587</c:v>
                </c:pt>
                <c:pt idx="588">
                  <c:v>588</c:v>
                </c:pt>
                <c:pt idx="589">
                  <c:v>589</c:v>
                </c:pt>
                <c:pt idx="590">
                  <c:v>590</c:v>
                </c:pt>
                <c:pt idx="591">
                  <c:v>591</c:v>
                </c:pt>
                <c:pt idx="592">
                  <c:v>592</c:v>
                </c:pt>
                <c:pt idx="593">
                  <c:v>593</c:v>
                </c:pt>
                <c:pt idx="594">
                  <c:v>594</c:v>
                </c:pt>
                <c:pt idx="595">
                  <c:v>595</c:v>
                </c:pt>
                <c:pt idx="596">
                  <c:v>596</c:v>
                </c:pt>
                <c:pt idx="597">
                  <c:v>597</c:v>
                </c:pt>
                <c:pt idx="598">
                  <c:v>598</c:v>
                </c:pt>
                <c:pt idx="599">
                  <c:v>599</c:v>
                </c:pt>
                <c:pt idx="600">
                  <c:v>600</c:v>
                </c:pt>
                <c:pt idx="601">
                  <c:v>601</c:v>
                </c:pt>
                <c:pt idx="602">
                  <c:v>602</c:v>
                </c:pt>
                <c:pt idx="603">
                  <c:v>603</c:v>
                </c:pt>
                <c:pt idx="604">
                  <c:v>604</c:v>
                </c:pt>
                <c:pt idx="605">
                  <c:v>605</c:v>
                </c:pt>
                <c:pt idx="606">
                  <c:v>606</c:v>
                </c:pt>
                <c:pt idx="607">
                  <c:v>607</c:v>
                </c:pt>
                <c:pt idx="608">
                  <c:v>608</c:v>
                </c:pt>
                <c:pt idx="609">
                  <c:v>609</c:v>
                </c:pt>
                <c:pt idx="610">
                  <c:v>610</c:v>
                </c:pt>
                <c:pt idx="611">
                  <c:v>611</c:v>
                </c:pt>
                <c:pt idx="612">
                  <c:v>612</c:v>
                </c:pt>
                <c:pt idx="613">
                  <c:v>613</c:v>
                </c:pt>
                <c:pt idx="614">
                  <c:v>614</c:v>
                </c:pt>
                <c:pt idx="615">
                  <c:v>615</c:v>
                </c:pt>
                <c:pt idx="616">
                  <c:v>616</c:v>
                </c:pt>
                <c:pt idx="617">
                  <c:v>617</c:v>
                </c:pt>
                <c:pt idx="618">
                  <c:v>618</c:v>
                </c:pt>
                <c:pt idx="619">
                  <c:v>619</c:v>
                </c:pt>
                <c:pt idx="620">
                  <c:v>620</c:v>
                </c:pt>
                <c:pt idx="621">
                  <c:v>621</c:v>
                </c:pt>
                <c:pt idx="622">
                  <c:v>622</c:v>
                </c:pt>
                <c:pt idx="623">
                  <c:v>623</c:v>
                </c:pt>
                <c:pt idx="624">
                  <c:v>624</c:v>
                </c:pt>
                <c:pt idx="625">
                  <c:v>625</c:v>
                </c:pt>
                <c:pt idx="626">
                  <c:v>626</c:v>
                </c:pt>
                <c:pt idx="627">
                  <c:v>627</c:v>
                </c:pt>
                <c:pt idx="628">
                  <c:v>628</c:v>
                </c:pt>
                <c:pt idx="629">
                  <c:v>629</c:v>
                </c:pt>
                <c:pt idx="630">
                  <c:v>630</c:v>
                </c:pt>
                <c:pt idx="631">
                  <c:v>631</c:v>
                </c:pt>
                <c:pt idx="632">
                  <c:v>632</c:v>
                </c:pt>
                <c:pt idx="633">
                  <c:v>633</c:v>
                </c:pt>
                <c:pt idx="634">
                  <c:v>634</c:v>
                </c:pt>
                <c:pt idx="635">
                  <c:v>635</c:v>
                </c:pt>
                <c:pt idx="636">
                  <c:v>636</c:v>
                </c:pt>
                <c:pt idx="637">
                  <c:v>637</c:v>
                </c:pt>
                <c:pt idx="638">
                  <c:v>638</c:v>
                </c:pt>
                <c:pt idx="639">
                  <c:v>639</c:v>
                </c:pt>
                <c:pt idx="640">
                  <c:v>640</c:v>
                </c:pt>
                <c:pt idx="641">
                  <c:v>641</c:v>
                </c:pt>
                <c:pt idx="642">
                  <c:v>642</c:v>
                </c:pt>
                <c:pt idx="643">
                  <c:v>643</c:v>
                </c:pt>
                <c:pt idx="644">
                  <c:v>644</c:v>
                </c:pt>
                <c:pt idx="645">
                  <c:v>645</c:v>
                </c:pt>
                <c:pt idx="646">
                  <c:v>646</c:v>
                </c:pt>
                <c:pt idx="647">
                  <c:v>647</c:v>
                </c:pt>
                <c:pt idx="648">
                  <c:v>648</c:v>
                </c:pt>
                <c:pt idx="649">
                  <c:v>649</c:v>
                </c:pt>
                <c:pt idx="650">
                  <c:v>650</c:v>
                </c:pt>
              </c:numCache>
            </c:numRef>
          </c:xVal>
          <c:yVal>
            <c:numRef>
              <c:f>Sheet1!$D$2:$D$652</c:f>
              <c:numCache>
                <c:formatCode>General</c:formatCode>
                <c:ptCount val="651"/>
                <c:pt idx="0">
                  <c:v>1.2370197962726122</c:v>
                </c:pt>
                <c:pt idx="1">
                  <c:v>1.2977876402276658</c:v>
                </c:pt>
                <c:pt idx="2">
                  <c:v>1.3583506257828042</c:v>
                </c:pt>
                <c:pt idx="3">
                  <c:v>1.4186991929484409</c:v>
                </c:pt>
                <c:pt idx="4">
                  <c:v>1.4788238155813918</c:v>
                </c:pt>
                <c:pt idx="5">
                  <c:v>1.5387150028885381</c:v>
                </c:pt>
                <c:pt idx="6">
                  <c:v>1.5983633009250162</c:v>
                </c:pt>
                <c:pt idx="7">
                  <c:v>1.65775929408652</c:v>
                </c:pt>
                <c:pt idx="8">
                  <c:v>1.716893606595576</c:v>
                </c:pt>
                <c:pt idx="9">
                  <c:v>1.7757569039815386</c:v>
                </c:pt>
                <c:pt idx="10">
                  <c:v>1.8343398945540277</c:v>
                </c:pt>
                <c:pt idx="11">
                  <c:v>1.8926333308696819</c:v>
                </c:pt>
                <c:pt idx="12">
                  <c:v>1.9506280111918539</c:v>
                </c:pt>
                <c:pt idx="13">
                  <c:v>2.0083147809431292</c:v>
                </c:pt>
                <c:pt idx="14">
                  <c:v>2.0656845341504022</c:v>
                </c:pt>
                <c:pt idx="15">
                  <c:v>2.1227282148822746</c:v>
                </c:pt>
                <c:pt idx="16">
                  <c:v>2.17943681867854</c:v>
                </c:pt>
                <c:pt idx="17">
                  <c:v>2.2358013939715637</c:v>
                </c:pt>
                <c:pt idx="18">
                  <c:v>2.2918130434993116</c:v>
                </c:pt>
                <c:pt idx="19">
                  <c:v>2.3474629257097765</c:v>
                </c:pt>
                <c:pt idx="20">
                  <c:v>2.4027422561566887</c:v>
                </c:pt>
                <c:pt idx="21">
                  <c:v>2.4576423088860784</c:v>
                </c:pt>
                <c:pt idx="22">
                  <c:v>2.5121544178137567</c:v>
                </c:pt>
                <c:pt idx="23">
                  <c:v>2.5662699780932385</c:v>
                </c:pt>
                <c:pt idx="24">
                  <c:v>2.61998044747406</c:v>
                </c:pt>
                <c:pt idx="25">
                  <c:v>2.6732773476501452</c:v>
                </c:pt>
                <c:pt idx="26">
                  <c:v>2.7261522655981718</c:v>
                </c:pt>
                <c:pt idx="27">
                  <c:v>2.7785968549055649</c:v>
                </c:pt>
                <c:pt idx="28">
                  <c:v>2.8306028370879761</c:v>
                </c:pt>
                <c:pt idx="29">
                  <c:v>2.882162002896103</c:v>
                </c:pt>
                <c:pt idx="30">
                  <c:v>2.9332662136114958</c:v>
                </c:pt>
                <c:pt idx="31">
                  <c:v>2.9839074023312855</c:v>
                </c:pt>
                <c:pt idx="32">
                  <c:v>3.0340775752415636</c:v>
                </c:pt>
                <c:pt idx="33">
                  <c:v>3.0837688128792151</c:v>
                </c:pt>
                <c:pt idx="34">
                  <c:v>3.1329732713820282</c:v>
                </c:pt>
                <c:pt idx="35">
                  <c:v>3.1816831837268564</c:v>
                </c:pt>
                <c:pt idx="36">
                  <c:v>3.2298908609556682</c:v>
                </c:pt>
                <c:pt idx="37">
                  <c:v>3.2775886933892537</c:v>
                </c:pt>
                <c:pt idx="38">
                  <c:v>3.3247691518284404</c:v>
                </c:pt>
                <c:pt idx="39">
                  <c:v>3.3714247887425812</c:v>
                </c:pt>
                <c:pt idx="40">
                  <c:v>3.4175482394451566</c:v>
                </c:pt>
                <c:pt idx="41">
                  <c:v>3.4631322232563546</c:v>
                </c:pt>
                <c:pt idx="42">
                  <c:v>3.5081695446522412</c:v>
                </c:pt>
                <c:pt idx="43">
                  <c:v>3.5526530944006804</c:v>
                </c:pt>
                <c:pt idx="44">
                  <c:v>3.5965758506835437</c:v>
                </c:pt>
                <c:pt idx="45">
                  <c:v>3.6399308802050201</c:v>
                </c:pt>
                <c:pt idx="46">
                  <c:v>3.6827113392861488</c:v>
                </c:pt>
                <c:pt idx="47">
                  <c:v>3.7249104749450712</c:v>
                </c:pt>
                <c:pt idx="48">
                  <c:v>3.7665216259630006</c:v>
                </c:pt>
                <c:pt idx="49">
                  <c:v>3.8075382239357087</c:v>
                </c:pt>
                <c:pt idx="50">
                  <c:v>3.8479537943103805</c:v>
                </c:pt>
                <c:pt idx="51">
                  <c:v>3.8877619574076143</c:v>
                </c:pt>
                <c:pt idx="52">
                  <c:v>3.9269564294284445</c:v>
                </c:pt>
                <c:pt idx="53">
                  <c:v>3.9655310234463599</c:v>
                </c:pt>
                <c:pt idx="54">
                  <c:v>4.0034796503837438</c:v>
                </c:pt>
                <c:pt idx="55">
                  <c:v>4.0407963199732198</c:v>
                </c:pt>
                <c:pt idx="56">
                  <c:v>4.0774751417031334</c:v>
                </c:pt>
                <c:pt idx="57">
                  <c:v>4.1135103257473755</c:v>
                </c:pt>
                <c:pt idx="58">
                  <c:v>4.1488961838794136</c:v>
                </c:pt>
                <c:pt idx="59">
                  <c:v>4.1836271303700494</c:v>
                </c:pt>
                <c:pt idx="60">
                  <c:v>4.2176976828692423</c:v>
                </c:pt>
                <c:pt idx="61">
                  <c:v>4.2511024632714793</c:v>
                </c:pt>
                <c:pt idx="62">
                  <c:v>4.2838361985647104</c:v>
                </c:pt>
                <c:pt idx="63">
                  <c:v>4.3158937216627162</c:v>
                </c:pt>
                <c:pt idx="64">
                  <c:v>4.3472699722207304</c:v>
                </c:pt>
                <c:pt idx="65">
                  <c:v>4.3779599974342407</c:v>
                </c:pt>
                <c:pt idx="66">
                  <c:v>4.4079589528207865</c:v>
                </c:pt>
                <c:pt idx="67">
                  <c:v>4.4372621029847057</c:v>
                </c:pt>
                <c:pt idx="68">
                  <c:v>4.4658648223644795</c:v>
                </c:pt>
                <c:pt idx="69">
                  <c:v>4.493762595963207</c:v>
                </c:pt>
                <c:pt idx="70">
                  <c:v>4.5209510200608785</c:v>
                </c:pt>
                <c:pt idx="71">
                  <c:v>4.5474258029099026</c:v>
                </c:pt>
                <c:pt idx="72">
                  <c:v>4.5731827654123514</c:v>
                </c:pt>
                <c:pt idx="73">
                  <c:v>4.5982178417796415</c:v>
                </c:pt>
                <c:pt idx="74">
                  <c:v>4.6225270801744278</c:v>
                </c:pt>
                <c:pt idx="75">
                  <c:v>4.6461066433343294</c:v>
                </c:pt>
                <c:pt idx="76">
                  <c:v>4.6689528091776742</c:v>
                </c:pt>
                <c:pt idx="77">
                  <c:v>4.6910619713910791</c:v>
                </c:pt>
                <c:pt idx="78">
                  <c:v>4.7124306399986047</c:v>
                </c:pt>
                <c:pt idx="79">
                  <c:v>4.7330554419127724</c:v>
                </c:pt>
                <c:pt idx="80">
                  <c:v>4.7529331214669348</c:v>
                </c:pt>
                <c:pt idx="81">
                  <c:v>4.7720605409292443</c:v>
                </c:pt>
                <c:pt idx="82">
                  <c:v>4.7904346809979055</c:v>
                </c:pt>
                <c:pt idx="83">
                  <c:v>4.8080526412778015</c:v>
                </c:pt>
                <c:pt idx="84">
                  <c:v>4.8249116407383088</c:v>
                </c:pt>
                <c:pt idx="85">
                  <c:v>4.8410090181523744</c:v>
                </c:pt>
                <c:pt idx="86">
                  <c:v>4.856342232516381</c:v>
                </c:pt>
                <c:pt idx="87">
                  <c:v>4.8709088634515254</c:v>
                </c:pt>
                <c:pt idx="88">
                  <c:v>4.8847066115856848</c:v>
                </c:pt>
                <c:pt idx="89">
                  <c:v>4.8977332989164406</c:v>
                </c:pt>
                <c:pt idx="90">
                  <c:v>4.9099868691549275</c:v>
                </c:pt>
                <c:pt idx="91">
                  <c:v>4.921465388050299</c:v>
                </c:pt>
                <c:pt idx="92">
                  <c:v>4.9321670436951814</c:v>
                </c:pt>
                <c:pt idx="93">
                  <c:v>4.9420901468116121</c:v>
                </c:pt>
                <c:pt idx="94">
                  <c:v>4.9512331310177418</c:v>
                </c:pt>
                <c:pt idx="95">
                  <c:v>4.9595945530750045</c:v>
                </c:pt>
                <c:pt idx="96">
                  <c:v>4.9671730931161084</c:v>
                </c:pt>
                <c:pt idx="97">
                  <c:v>4.9739675548531643</c:v>
                </c:pt>
                <c:pt idx="98">
                  <c:v>4.9799768657666474</c:v>
                </c:pt>
                <c:pt idx="99">
                  <c:v>4.9852000772747314</c:v>
                </c:pt>
                <c:pt idx="100">
                  <c:v>4.9896363648829194</c:v>
                </c:pt>
                <c:pt idx="101">
                  <c:v>4.99328502831424</c:v>
                </c:pt>
                <c:pt idx="102">
                  <c:v>4.9961454916198331</c:v>
                </c:pt>
                <c:pt idx="103">
                  <c:v>4.9982173032697403</c:v>
                </c:pt>
                <c:pt idx="104">
                  <c:v>4.9995001362243494</c:v>
                </c:pt>
                <c:pt idx="105">
                  <c:v>4.9999937879858871</c:v>
                </c:pt>
                <c:pt idx="106">
                  <c:v>4.9996981806304115</c:v>
                </c:pt>
                <c:pt idx="107">
                  <c:v>4.9986133608201184</c:v>
                </c:pt>
                <c:pt idx="108">
                  <c:v>4.9967394997960524</c:v>
                </c:pt>
                <c:pt idx="109">
                  <c:v>4.9940768933509219</c:v>
                </c:pt>
                <c:pt idx="110">
                  <c:v>4.990625961782559</c:v>
                </c:pt>
                <c:pt idx="111">
                  <c:v>4.9863872498274695</c:v>
                </c:pt>
                <c:pt idx="112">
                  <c:v>4.9813614265749111</c:v>
                </c:pt>
                <c:pt idx="113">
                  <c:v>4.9755492853612058</c:v>
                </c:pt>
                <c:pt idx="114">
                  <c:v>4.9689517436445794</c:v>
                </c:pt>
                <c:pt idx="115">
                  <c:v>4.9615698428603423</c:v>
                </c:pt>
                <c:pt idx="116">
                  <c:v>4.9534047482564345</c:v>
                </c:pt>
                <c:pt idx="117">
                  <c:v>4.9444577487095227</c:v>
                </c:pt>
                <c:pt idx="118">
                  <c:v>4.9347302565215463</c:v>
                </c:pt>
                <c:pt idx="119">
                  <c:v>4.9242238071968227</c:v>
                </c:pt>
                <c:pt idx="120">
                  <c:v>4.9129400591995616</c:v>
                </c:pt>
                <c:pt idx="121">
                  <c:v>4.9008807936922008</c:v>
                </c:pt>
                <c:pt idx="122">
                  <c:v>4.8880479142541278</c:v>
                </c:pt>
                <c:pt idx="123">
                  <c:v>4.8744434465812754</c:v>
                </c:pt>
                <c:pt idx="124">
                  <c:v>4.8600695381663641</c:v>
                </c:pt>
                <c:pt idx="125">
                  <c:v>4.8449284579598482</c:v>
                </c:pt>
                <c:pt idx="126">
                  <c:v>4.8290225960118418</c:v>
                </c:pt>
                <c:pt idx="127">
                  <c:v>4.8123544630947475</c:v>
                </c:pt>
                <c:pt idx="128">
                  <c:v>4.7949266903070145</c:v>
                </c:pt>
                <c:pt idx="129">
                  <c:v>4.7767420286577824</c:v>
                </c:pt>
                <c:pt idx="130">
                  <c:v>4.7578033486326072</c:v>
                </c:pt>
                <c:pt idx="131">
                  <c:v>4.7381136397403809</c:v>
                </c:pt>
                <c:pt idx="132">
                  <c:v>4.7176760100414157</c:v>
                </c:pt>
                <c:pt idx="133">
                  <c:v>4.6964936856568453</c:v>
                </c:pt>
                <c:pt idx="134">
                  <c:v>4.6745700102593091</c:v>
                </c:pt>
                <c:pt idx="135">
                  <c:v>4.6519084445453052</c:v>
                </c:pt>
                <c:pt idx="136">
                  <c:v>4.6285125656886921</c:v>
                </c:pt>
                <c:pt idx="137">
                  <c:v>4.6043860667762297</c:v>
                </c:pt>
                <c:pt idx="138">
                  <c:v>4.5795327562245163</c:v>
                </c:pt>
                <c:pt idx="139">
                  <c:v>4.5539565571787408</c:v>
                </c:pt>
                <c:pt idx="140">
                  <c:v>4.5276615068936579</c:v>
                </c:pt>
                <c:pt idx="141">
                  <c:v>4.5006517560959871</c:v>
                </c:pt>
                <c:pt idx="142">
                  <c:v>4.4729315683294777</c:v>
                </c:pt>
                <c:pt idx="143">
                  <c:v>4.4445053192817481</c:v>
                </c:pt>
                <c:pt idx="144">
                  <c:v>4.4153774960936341</c:v>
                </c:pt>
                <c:pt idx="145">
                  <c:v>4.3855526966507865</c:v>
                </c:pt>
                <c:pt idx="146">
                  <c:v>4.355035628858074</c:v>
                </c:pt>
                <c:pt idx="147">
                  <c:v>4.3238311098962843</c:v>
                </c:pt>
                <c:pt idx="148">
                  <c:v>4.2919440654617542</c:v>
                </c:pt>
                <c:pt idx="149">
                  <c:v>4.2593795289888234</c:v>
                </c:pt>
                <c:pt idx="150">
                  <c:v>4.2261426408553477</c:v>
                </c:pt>
                <c:pt idx="151">
                  <c:v>4.1922386475712345</c:v>
                </c:pt>
                <c:pt idx="152">
                  <c:v>4.1576729009503115</c:v>
                </c:pt>
                <c:pt idx="153">
                  <c:v>4.1224508572654486</c:v>
                </c:pt>
                <c:pt idx="154">
                  <c:v>4.086578076387446</c:v>
                </c:pt>
                <c:pt idx="155">
                  <c:v>4.0500602209071621</c:v>
                </c:pt>
                <c:pt idx="156">
                  <c:v>4.0129030552418294</c:v>
                </c:pt>
                <c:pt idx="157">
                  <c:v>3.9751124447250934</c:v>
                </c:pt>
                <c:pt idx="158">
                  <c:v>3.9366943546811477</c:v>
                </c:pt>
                <c:pt idx="159">
                  <c:v>3.8976548494830903</c:v>
                </c:pt>
                <c:pt idx="160">
                  <c:v>3.8580000915956587</c:v>
                </c:pt>
                <c:pt idx="161">
                  <c:v>3.8177363406024756</c:v>
                </c:pt>
                <c:pt idx="162">
                  <c:v>3.7768699522179272</c:v>
                </c:pt>
                <c:pt idx="163">
                  <c:v>3.7354073772839742</c:v>
                </c:pt>
                <c:pt idx="164">
                  <c:v>3.6933551607517887</c:v>
                </c:pt>
                <c:pt idx="165">
                  <c:v>3.6507199406486857</c:v>
                </c:pt>
                <c:pt idx="166">
                  <c:v>3.6075084470302592</c:v>
                </c:pt>
                <c:pt idx="167">
                  <c:v>3.5637275009180409</c:v>
                </c:pt>
                <c:pt idx="168">
                  <c:v>3.5193840132227807</c:v>
                </c:pt>
                <c:pt idx="169">
                  <c:v>3.4744849836535767</c:v>
                </c:pt>
                <c:pt idx="170">
                  <c:v>3.4290374996129245</c:v>
                </c:pt>
                <c:pt idx="171">
                  <c:v>3.3830487350779541</c:v>
                </c:pt>
                <c:pt idx="172">
                  <c:v>3.3365259494680175</c:v>
                </c:pt>
                <c:pt idx="173">
                  <c:v>3.2894764864987938</c:v>
                </c:pt>
                <c:pt idx="174">
                  <c:v>3.2419077730230192</c:v>
                </c:pt>
                <c:pt idx="175">
                  <c:v>3.1938273178581755</c:v>
                </c:pt>
                <c:pt idx="176">
                  <c:v>3.1452427106012157</c:v>
                </c:pt>
                <c:pt idx="177">
                  <c:v>3.0961616204305162</c:v>
                </c:pt>
                <c:pt idx="178">
                  <c:v>3.0465917948952792</c:v>
                </c:pt>
                <c:pt idx="179">
                  <c:v>2.9965410586925691</c:v>
                </c:pt>
                <c:pt idx="180">
                  <c:v>2.9460173124321782</c:v>
                </c:pt>
                <c:pt idx="181">
                  <c:v>2.8950285313894777</c:v>
                </c:pt>
                <c:pt idx="182">
                  <c:v>2.8435827642465452</c:v>
                </c:pt>
                <c:pt idx="183">
                  <c:v>2.7916881318216027</c:v>
                </c:pt>
                <c:pt idx="184">
                  <c:v>2.7393528257871909</c:v>
                </c:pt>
                <c:pt idx="185">
                  <c:v>2.6865851073770552</c:v>
                </c:pt>
                <c:pt idx="186">
                  <c:v>2.6333933060821209</c:v>
                </c:pt>
                <c:pt idx="187">
                  <c:v>2.5797858183356235</c:v>
                </c:pt>
                <c:pt idx="188">
                  <c:v>2.5257711061877832</c:v>
                </c:pt>
                <c:pt idx="189">
                  <c:v>2.4713576959699926</c:v>
                </c:pt>
                <c:pt idx="190">
                  <c:v>2.4165541769489423</c:v>
                </c:pt>
                <c:pt idx="191">
                  <c:v>2.361369199970778</c:v>
                </c:pt>
                <c:pt idx="192">
                  <c:v>2.3058114760955823</c:v>
                </c:pt>
                <c:pt idx="193">
                  <c:v>2.249889775222258</c:v>
                </c:pt>
                <c:pt idx="194">
                  <c:v>2.1936129247042047</c:v>
                </c:pt>
                <c:pt idx="195">
                  <c:v>2.136989807955965</c:v>
                </c:pt>
                <c:pt idx="196">
                  <c:v>2.0800293630508437</c:v>
                </c:pt>
                <c:pt idx="197">
                  <c:v>2.0227405813101074</c:v>
                </c:pt>
                <c:pt idx="198">
                  <c:v>1.9651325058836533</c:v>
                </c:pt>
                <c:pt idx="199">
                  <c:v>1.907214230322521</c:v>
                </c:pt>
                <c:pt idx="200">
                  <c:v>1.8489948971434735</c:v>
                </c:pt>
                <c:pt idx="201">
                  <c:v>1.7904836963858461</c:v>
                </c:pt>
                <c:pt idx="202">
                  <c:v>1.7316898641608267</c:v>
                </c:pt>
                <c:pt idx="203">
                  <c:v>1.6726226811935661</c:v>
                </c:pt>
                <c:pt idx="204">
                  <c:v>1.613291471358191</c:v>
                </c:pt>
                <c:pt idx="205">
                  <c:v>1.5537056002059877</c:v>
                </c:pt>
                <c:pt idx="206">
                  <c:v>1.4938744734870573</c:v>
                </c:pt>
                <c:pt idx="207">
                  <c:v>1.4338075356655844</c:v>
                </c:pt>
                <c:pt idx="208">
                  <c:v>1.3735142684290018</c:v>
                </c:pt>
                <c:pt idx="209">
                  <c:v>1.313004189191312</c:v>
                </c:pt>
                <c:pt idx="210">
                  <c:v>1.2522868495907267</c:v>
                </c:pt>
                <c:pt idx="211">
                  <c:v>1.1913718339819148</c:v>
                </c:pt>
                <c:pt idx="212">
                  <c:v>1.1302687579231079</c:v>
                </c:pt>
                <c:pt idx="213">
                  <c:v>1.0689872666582727</c:v>
                </c:pt>
                <c:pt idx="214">
                  <c:v>1.0075370335945499</c:v>
                </c:pt>
                <c:pt idx="215">
                  <c:v>0.94592775877533408</c:v>
                </c:pt>
                <c:pt idx="216">
                  <c:v>0.88416916734908224</c:v>
                </c:pt>
                <c:pt idx="217">
                  <c:v>0.82227100803416864</c:v>
                </c:pt>
                <c:pt idx="218">
                  <c:v>0.76024305158004413</c:v>
                </c:pt>
                <c:pt idx="219">
                  <c:v>0.69809508922490393</c:v>
                </c:pt>
                <c:pt idx="220">
                  <c:v>0.63583693115011464</c:v>
                </c:pt>
                <c:pt idx="221">
                  <c:v>0.57347840493165647</c:v>
                </c:pt>
                <c:pt idx="222">
                  <c:v>0.51102935398883265</c:v>
                </c:pt>
                <c:pt idx="223">
                  <c:v>0.44849963603044685</c:v>
                </c:pt>
                <c:pt idx="224">
                  <c:v>0.38589912149876032</c:v>
                </c:pt>
                <c:pt idx="225">
                  <c:v>0.32323769201141694</c:v>
                </c:pt>
                <c:pt idx="226">
                  <c:v>0.2605252388016055</c:v>
                </c:pt>
                <c:pt idx="227">
                  <c:v>0.19777166115671391</c:v>
                </c:pt>
                <c:pt idx="228">
                  <c:v>0.13498686485570294</c:v>
                </c:pt>
                <c:pt idx="229">
                  <c:v>7.2180760605468394E-2</c:v>
                </c:pt>
                <c:pt idx="230">
                  <c:v>9.3632624764019654E-3</c:v>
                </c:pt>
                <c:pt idx="231">
                  <c:v>-5.3455713662560057E-2</c:v>
                </c:pt>
                <c:pt idx="232">
                  <c:v>-0.11626625170916169</c:v>
                </c:pt>
                <c:pt idx="233">
                  <c:v>-0.1790584368931292</c:v>
                </c:pt>
                <c:pt idx="234">
                  <c:v>-0.24182235734122301</c:v>
                </c:pt>
                <c:pt idx="235">
                  <c:v>-0.30454810564184448</c:v>
                </c:pt>
                <c:pt idx="236">
                  <c:v>-0.36722578040894882</c:v>
                </c:pt>
                <c:pt idx="237">
                  <c:v>-0.42984548784500026</c:v>
                </c:pt>
                <c:pt idx="238">
                  <c:v>-0.49239734330271123</c:v>
                </c:pt>
                <c:pt idx="239">
                  <c:v>-0.55487147284538041</c:v>
                </c:pt>
                <c:pt idx="240">
                  <c:v>-0.61725801480548659</c:v>
                </c:pt>
                <c:pt idx="241">
                  <c:v>-0.67954712134138862</c:v>
                </c:pt>
                <c:pt idx="242">
                  <c:v>-0.74172895999183075</c:v>
                </c:pt>
                <c:pt idx="243">
                  <c:v>-0.80379371522800702</c:v>
                </c:pt>
                <c:pt idx="244">
                  <c:v>-0.86573159000295341</c:v>
                </c:pt>
                <c:pt idx="245">
                  <c:v>-0.92753280729805887</c:v>
                </c:pt>
                <c:pt idx="246">
                  <c:v>-0.98918761166636548</c:v>
                </c:pt>
                <c:pt idx="247">
                  <c:v>-1.0506862707724878</c:v>
                </c:pt>
                <c:pt idx="248">
                  <c:v>-1.1120190769288905</c:v>
                </c:pt>
                <c:pt idx="249">
                  <c:v>-1.173176348628254</c:v>
                </c:pt>
                <c:pt idx="250">
                  <c:v>-1.2341484320717382</c:v>
                </c:pt>
                <c:pt idx="251">
                  <c:v>-1.2949257026928298</c:v>
                </c:pt>
                <c:pt idx="252">
                  <c:v>-1.3554985666766337</c:v>
                </c:pt>
                <c:pt idx="253">
                  <c:v>-1.4158574624742264</c:v>
                </c:pt>
                <c:pt idx="254">
                  <c:v>-1.4759928623120198</c:v>
                </c:pt>
                <c:pt idx="255">
                  <c:v>-1.5358952736957088</c:v>
                </c:pt>
                <c:pt idx="256">
                  <c:v>-1.5955552409086722</c:v>
                </c:pt>
                <c:pt idx="257">
                  <c:v>-1.6549633465046052</c:v>
                </c:pt>
                <c:pt idx="258">
                  <c:v>-1.7141102127940648</c:v>
                </c:pt>
                <c:pt idx="259">
                  <c:v>-1.7729865033247607</c:v>
                </c:pt>
                <c:pt idx="260">
                  <c:v>-1.8315829243553292</c:v>
                </c:pt>
                <c:pt idx="261">
                  <c:v>-1.8898902263223678</c:v>
                </c:pt>
                <c:pt idx="262">
                  <c:v>-1.9478992053005171</c:v>
                </c:pt>
                <c:pt idx="263">
                  <c:v>-2.0056007044552953</c:v>
                </c:pt>
                <c:pt idx="264">
                  <c:v>-2.0629856154885267</c:v>
                </c:pt>
                <c:pt idx="265">
                  <c:v>-2.1200448800761182</c:v>
                </c:pt>
                <c:pt idx="266">
                  <c:v>-2.1767694912979172</c:v>
                </c:pt>
                <c:pt idx="267">
                  <c:v>-2.2331504950594918</c:v>
                </c:pt>
                <c:pt idx="268">
                  <c:v>-2.2891789915055352</c:v>
                </c:pt>
                <c:pt idx="269">
                  <c:v>-2.3448461364247173</c:v>
                </c:pt>
                <c:pt idx="270">
                  <c:v>-2.4001431426458311</c:v>
                </c:pt>
                <c:pt idx="271">
                  <c:v>-2.4550612814247326</c:v>
                </c:pt>
                <c:pt idx="272">
                  <c:v>-2.5095918838223263</c:v>
                </c:pt>
                <c:pt idx="273">
                  <c:v>-2.56372634207289</c:v>
                </c:pt>
                <c:pt idx="274">
                  <c:v>-2.6174561109428569</c:v>
                </c:pt>
                <c:pt idx="275">
                  <c:v>-2.6707727090797184</c:v>
                </c:pt>
                <c:pt idx="276">
                  <c:v>-2.7236677203507802</c:v>
                </c:pt>
                <c:pt idx="277">
                  <c:v>-2.7761327951716872</c:v>
                </c:pt>
                <c:pt idx="278">
                  <c:v>-2.8281596518244272</c:v>
                </c:pt>
                <c:pt idx="279">
                  <c:v>-2.8797400777646067</c:v>
                </c:pt>
                <c:pt idx="280">
                  <c:v>-2.9308659309178164</c:v>
                </c:pt>
                <c:pt idx="281">
                  <c:v>-2.9815291409649154</c:v>
                </c:pt>
                <c:pt idx="282">
                  <c:v>-3.0317217106158445</c:v>
                </c:pt>
                <c:pt idx="283">
                  <c:v>-3.0814357168721402</c:v>
                </c:pt>
                <c:pt idx="284">
                  <c:v>-3.1306633122775116</c:v>
                </c:pt>
                <c:pt idx="285">
                  <c:v>-3.1793967261566176</c:v>
                </c:pt>
                <c:pt idx="286">
                  <c:v>-3.2276282658416444</c:v>
                </c:pt>
                <c:pt idx="287">
                  <c:v>-3.275350317886649</c:v>
                </c:pt>
                <c:pt idx="288">
                  <c:v>-3.3225553492693507</c:v>
                </c:pt>
                <c:pt idx="289">
                  <c:v>-3.3692359085802126</c:v>
                </c:pt>
                <c:pt idx="290">
                  <c:v>-3.4153846271986708</c:v>
                </c:pt>
                <c:pt idx="291">
                  <c:v>-3.4609942204563007</c:v>
                </c:pt>
                <c:pt idx="292">
                  <c:v>-3.5060574887866824</c:v>
                </c:pt>
                <c:pt idx="293">
                  <c:v>-3.5505673188619227</c:v>
                </c:pt>
                <c:pt idx="294">
                  <c:v>-3.5945166847154351</c:v>
                </c:pt>
                <c:pt idx="295">
                  <c:v>-3.6378986488510812</c:v>
                </c:pt>
                <c:pt idx="296">
                  <c:v>-3.6807063633382024</c:v>
                </c:pt>
                <c:pt idx="297">
                  <c:v>-3.722933070892624</c:v>
                </c:pt>
                <c:pt idx="298">
                  <c:v>-3.7645721059432637</c:v>
                </c:pt>
                <c:pt idx="299">
                  <c:v>-3.8056168956843677</c:v>
                </c:pt>
                <c:pt idx="300">
                  <c:v>-3.8460609611129719</c:v>
                </c:pt>
                <c:pt idx="301">
                  <c:v>-3.8858979180516782</c:v>
                </c:pt>
                <c:pt idx="302">
                  <c:v>-3.9251214781563855</c:v>
                </c:pt>
                <c:pt idx="303">
                  <c:v>-3.9637254499088974</c:v>
                </c:pt>
                <c:pt idx="304">
                  <c:v>-4.001703739594352</c:v>
                </c:pt>
                <c:pt idx="305">
                  <c:v>-4.0390503522629704</c:v>
                </c:pt>
                <c:pt idx="306">
                  <c:v>-4.0757593926765594</c:v>
                </c:pt>
                <c:pt idx="307">
                  <c:v>-4.1118250662389295</c:v>
                </c:pt>
                <c:pt idx="308">
                  <c:v>-4.1472416799107155</c:v>
                </c:pt>
                <c:pt idx="309">
                  <c:v>-4.182003643107894</c:v>
                </c:pt>
                <c:pt idx="310">
                  <c:v>-4.216105468584372</c:v>
                </c:pt>
                <c:pt idx="311">
                  <c:v>-4.2495417732981426</c:v>
                </c:pt>
                <c:pt idx="312">
                  <c:v>-4.2823072792609445</c:v>
                </c:pt>
                <c:pt idx="313">
                  <c:v>-4.3143968143715448</c:v>
                </c:pt>
                <c:pt idx="314">
                  <c:v>-4.3458053132319847</c:v>
                </c:pt>
                <c:pt idx="315">
                  <c:v>-4.3765278179472906</c:v>
                </c:pt>
                <c:pt idx="316">
                  <c:v>-4.4065594789080791</c:v>
                </c:pt>
                <c:pt idx="317">
                  <c:v>-4.4358955555559847</c:v>
                </c:pt>
                <c:pt idx="318">
                  <c:v>-4.4645314171320747</c:v>
                </c:pt>
                <c:pt idx="319">
                  <c:v>-4.4924625434077674</c:v>
                </c:pt>
                <c:pt idx="320">
                  <c:v>-4.5196845253983762</c:v>
                </c:pt>
                <c:pt idx="321">
                  <c:v>-4.5461930660590673</c:v>
                </c:pt>
                <c:pt idx="322">
                  <c:v>-4.5719839809631795</c:v>
                </c:pt>
                <c:pt idx="323">
                  <c:v>-4.5970531989626675</c:v>
                </c:pt>
                <c:pt idx="324">
                  <c:v>-4.6213967628308694</c:v>
                </c:pt>
                <c:pt idx="325">
                  <c:v>-4.6450108298870507</c:v>
                </c:pt>
                <c:pt idx="326">
                  <c:v>-4.6678916726030755</c:v>
                </c:pt>
                <c:pt idx="327">
                  <c:v>-4.6900356791916833</c:v>
                </c:pt>
                <c:pt idx="328">
                  <c:v>-4.7114393541767337</c:v>
                </c:pt>
                <c:pt idx="329">
                  <c:v>-4.7320993189448881</c:v>
                </c:pt>
                <c:pt idx="330">
                  <c:v>-4.7520123122789668</c:v>
                </c:pt>
                <c:pt idx="331">
                  <c:v>-4.7711751908727988</c:v>
                </c:pt>
                <c:pt idx="332">
                  <c:v>-4.7895849298272442</c:v>
                </c:pt>
                <c:pt idx="333">
                  <c:v>-4.8072386231278985</c:v>
                </c:pt>
                <c:pt idx="334">
                  <c:v>-4.8241334841035783</c:v>
                </c:pt>
                <c:pt idx="335">
                  <c:v>-4.8402668458663713</c:v>
                </c:pt>
                <c:pt idx="336">
                  <c:v>-4.8556361617325274</c:v>
                </c:pt>
                <c:pt idx="337">
                  <c:v>-4.8702390056245335</c:v>
                </c:pt>
                <c:pt idx="338">
                  <c:v>-4.8840730724539281</c:v>
                </c:pt>
                <c:pt idx="339">
                  <c:v>-4.8971361784853658</c:v>
                </c:pt>
                <c:pt idx="340">
                  <c:v>-4.909426261681209</c:v>
                </c:pt>
                <c:pt idx="341">
                  <c:v>-4.9209413820269541</c:v>
                </c:pt>
                <c:pt idx="342">
                  <c:v>-4.931679721837642</c:v>
                </c:pt>
                <c:pt idx="343">
                  <c:v>-4.9416395860445848</c:v>
                </c:pt>
                <c:pt idx="344">
                  <c:v>-4.95081940246315</c:v>
                </c:pt>
                <c:pt idx="345">
                  <c:v>-4.9592177220407718</c:v>
                </c:pt>
                <c:pt idx="346">
                  <c:v>-4.9668332190857276</c:v>
                </c:pt>
                <c:pt idx="347">
                  <c:v>-4.9736646914764524</c:v>
                </c:pt>
                <c:pt idx="348">
                  <c:v>-4.9797110608512334</c:v>
                </c:pt>
                <c:pt idx="349">
                  <c:v>-4.9849713727784133</c:v>
                </c:pt>
                <c:pt idx="350">
                  <c:v>-4.9894447969071924</c:v>
                </c:pt>
                <c:pt idx="351">
                  <c:v>-4.9931306270984788</c:v>
                </c:pt>
                <c:pt idx="352">
                  <c:v>-4.9960282815365904</c:v>
                </c:pt>
                <c:pt idx="353">
                  <c:v>-4.9981373028208784</c:v>
                </c:pt>
                <c:pt idx="354">
                  <c:v>-4.9994573580380877</c:v>
                </c:pt>
                <c:pt idx="355">
                  <c:v>-4.9999882388148382</c:v>
                </c:pt>
                <c:pt idx="356">
                  <c:v>-4.9997298613505334</c:v>
                </c:pt>
                <c:pt idx="357">
                  <c:v>-4.9986822664305475</c:v>
                </c:pt>
                <c:pt idx="358">
                  <c:v>-4.9968456194198971</c:v>
                </c:pt>
                <c:pt idx="359">
                  <c:v>-4.9942202102369855</c:v>
                </c:pt>
                <c:pt idx="360">
                  <c:v>-4.9908064533079886</c:v>
                </c:pt>
                <c:pt idx="361">
                  <c:v>-4.9866048875013114</c:v>
                </c:pt>
                <c:pt idx="362">
                  <c:v>-4.9816161760425963</c:v>
                </c:pt>
                <c:pt idx="363">
                  <c:v>-4.9758411064100425</c:v>
                </c:pt>
                <c:pt idx="364">
                  <c:v>-4.9692805902100199</c:v>
                </c:pt>
                <c:pt idx="365">
                  <c:v>-4.9619356630332865</c:v>
                </c:pt>
                <c:pt idx="366">
                  <c:v>-4.9538074842914481</c:v>
                </c:pt>
                <c:pt idx="367">
                  <c:v>-4.9448973370338827</c:v>
                </c:pt>
                <c:pt idx="368">
                  <c:v>-4.9352066277453694</c:v>
                </c:pt>
                <c:pt idx="369">
                  <c:v>-4.9247368861239256</c:v>
                </c:pt>
                <c:pt idx="370">
                  <c:v>-4.9134897648394151</c:v>
                </c:pt>
                <c:pt idx="371">
                  <c:v>-4.9014670392726565</c:v>
                </c:pt>
                <c:pt idx="372">
                  <c:v>-4.888670607235122</c:v>
                </c:pt>
                <c:pt idx="373">
                  <c:v>-4.8751024886694889</c:v>
                </c:pt>
                <c:pt idx="374">
                  <c:v>-4.8607648253306674</c:v>
                </c:pt>
                <c:pt idx="375">
                  <c:v>-4.8456598804477586</c:v>
                </c:pt>
                <c:pt idx="376">
                  <c:v>-4.8297900383668262</c:v>
                </c:pt>
                <c:pt idx="377">
                  <c:v>-4.8131578041744865</c:v>
                </c:pt>
                <c:pt idx="378">
                  <c:v>-4.7957658033025083</c:v>
                </c:pt>
                <c:pt idx="379">
                  <c:v>-4.777616781113351</c:v>
                </c:pt>
                <c:pt idx="380">
                  <c:v>-4.7587136024667887</c:v>
                </c:pt>
                <c:pt idx="381">
                  <c:v>-4.73905925126778</c:v>
                </c:pt>
                <c:pt idx="382">
                  <c:v>-4.7186568299953375</c:v>
                </c:pt>
                <c:pt idx="383">
                  <c:v>-4.6975095592128717</c:v>
                </c:pt>
                <c:pt idx="384">
                  <c:v>-4.6756207770597875</c:v>
                </c:pt>
                <c:pt idx="385">
                  <c:v>-4.6529939387245385</c:v>
                </c:pt>
                <c:pt idx="386">
                  <c:v>-4.6296326158992613</c:v>
                </c:pt>
                <c:pt idx="387">
                  <c:v>-4.6055404962159265</c:v>
                </c:pt>
                <c:pt idx="388">
                  <c:v>-4.5807213826643238</c:v>
                </c:pt>
                <c:pt idx="389">
                  <c:v>-4.5551791929915888</c:v>
                </c:pt>
                <c:pt idx="390">
                  <c:v>-4.5289179590839543</c:v>
                </c:pt>
                <c:pt idx="391">
                  <c:v>-4.5019418263302855</c:v>
                </c:pt>
                <c:pt idx="392">
                  <c:v>-4.4742550529675693</c:v>
                </c:pt>
                <c:pt idx="393">
                  <c:v>-4.4458620094088994</c:v>
                </c:pt>
                <c:pt idx="394">
                  <c:v>-4.4167671775535524</c:v>
                </c:pt>
                <c:pt idx="395">
                  <c:v>-4.3869751500794765</c:v>
                </c:pt>
                <c:pt idx="396">
                  <c:v>-4.3564906297183885</c:v>
                </c:pt>
                <c:pt idx="397">
                  <c:v>-4.3253184285133885</c:v>
                </c:pt>
                <c:pt idx="398">
                  <c:v>-4.2934634670593974</c:v>
                </c:pt>
                <c:pt idx="399">
                  <c:v>-4.2609307737263853</c:v>
                </c:pt>
                <c:pt idx="400">
                  <c:v>-4.2277254838657381</c:v>
                </c:pt>
                <c:pt idx="401">
                  <c:v>-4.193852838999474</c:v>
                </c:pt>
                <c:pt idx="402">
                  <c:v>-4.1593181859930501</c:v>
                </c:pt>
                <c:pt idx="403">
                  <c:v>-4.1241269762110839</c:v>
                </c:pt>
                <c:pt idx="404">
                  <c:v>-4.0882847646572387</c:v>
                </c:pt>
                <c:pt idx="405">
                  <c:v>-4.0517972090968986</c:v>
                </c:pt>
                <c:pt idx="406">
                  <c:v>-4.0146700691644295</c:v>
                </c:pt>
                <c:pt idx="407">
                  <c:v>-3.9769092054538424</c:v>
                </c:pt>
                <c:pt idx="408">
                  <c:v>-3.9385205785937432</c:v>
                </c:pt>
                <c:pt idx="409">
                  <c:v>-3.899510248306401</c:v>
                </c:pt>
                <c:pt idx="410">
                  <c:v>-3.8598843724512184</c:v>
                </c:pt>
                <c:pt idx="411">
                  <c:v>-3.8196492060527389</c:v>
                </c:pt>
                <c:pt idx="412">
                  <c:v>-3.7788111003132427</c:v>
                </c:pt>
                <c:pt idx="413">
                  <c:v>-3.7373765016101892</c:v>
                </c:pt>
                <c:pt idx="414">
                  <c:v>-3.6953519504786483</c:v>
                </c:pt>
                <c:pt idx="415">
                  <c:v>-3.6527440805788927</c:v>
                </c:pt>
                <c:pt idx="416">
                  <c:v>-3.6095596176492428</c:v>
                </c:pt>
                <c:pt idx="417">
                  <c:v>-3.5658053784443742</c:v>
                </c:pt>
                <c:pt idx="418">
                  <c:v>-3.5214882696593079</c:v>
                </c:pt>
                <c:pt idx="419">
                  <c:v>-3.4766152868391655</c:v>
                </c:pt>
                <c:pt idx="420">
                  <c:v>-3.4311935132749172</c:v>
                </c:pt>
                <c:pt idx="421">
                  <c:v>-3.3852301188852358</c:v>
                </c:pt>
                <c:pt idx="422">
                  <c:v>-3.3387323590847577</c:v>
                </c:pt>
                <c:pt idx="423">
                  <c:v>-3.2917075736387647</c:v>
                </c:pt>
                <c:pt idx="424">
                  <c:v>-3.2441631855046142</c:v>
                </c:pt>
                <c:pt idx="425">
                  <c:v>-3.1961066996599827</c:v>
                </c:pt>
                <c:pt idx="426">
                  <c:v>-3.1475457019182191</c:v>
                </c:pt>
                <c:pt idx="427">
                  <c:v>-3.0984878577308792</c:v>
                </c:pt>
                <c:pt idx="428">
                  <c:v>-3.0489409109777443</c:v>
                </c:pt>
                <c:pt idx="429">
                  <c:v>-2.9989126827444208</c:v>
                </c:pt>
                <c:pt idx="430">
                  <c:v>-2.9484110700877642</c:v>
                </c:pt>
                <c:pt idx="431">
                  <c:v>-2.8974440447893319</c:v>
                </c:pt>
                <c:pt idx="432">
                  <c:v>-2.8460196520969872</c:v>
                </c:pt>
                <c:pt idx="433">
                  <c:v>-2.7941460094549688</c:v>
                </c:pt>
                <c:pt idx="434">
                  <c:v>-2.7418313052225418</c:v>
                </c:pt>
                <c:pt idx="435">
                  <c:v>-2.6890837973813992</c:v>
                </c:pt>
                <c:pt idx="436">
                  <c:v>-2.6359118122321812</c:v>
                </c:pt>
                <c:pt idx="437">
                  <c:v>-2.5823237430801385</c:v>
                </c:pt>
                <c:pt idx="438">
                  <c:v>-2.5283280489102005</c:v>
                </c:pt>
                <c:pt idx="439">
                  <c:v>-2.4739332530517282</c:v>
                </c:pt>
                <c:pt idx="440">
                  <c:v>-2.4191479418331188</c:v>
                </c:pt>
                <c:pt idx="441">
                  <c:v>-2.3639807632263823</c:v>
                </c:pt>
                <c:pt idx="442">
                  <c:v>-2.3084404254820527</c:v>
                </c:pt>
                <c:pt idx="443">
                  <c:v>-2.2525356957546387</c:v>
                </c:pt>
                <c:pt idx="444">
                  <c:v>-2.1962753987186043</c:v>
                </c:pt>
                <c:pt idx="445">
                  <c:v>-2.1396684151754681</c:v>
                </c:pt>
                <c:pt idx="446">
                  <c:v>-2.0827236806519052</c:v>
                </c:pt>
                <c:pt idx="447">
                  <c:v>-2.0254501839892374</c:v>
                </c:pt>
                <c:pt idx="448">
                  <c:v>-1.9678569659246119</c:v>
                </c:pt>
                <c:pt idx="449">
                  <c:v>-1.9099531176637863</c:v>
                </c:pt>
                <c:pt idx="450">
                  <c:v>-1.8517477794461521</c:v>
                </c:pt>
                <c:pt idx="451">
                  <c:v>-1.7932501391018989</c:v>
                </c:pt>
                <c:pt idx="452">
                  <c:v>-1.7344694306016781</c:v>
                </c:pt>
                <c:pt idx="453">
                  <c:v>-1.6754149325990475</c:v>
                </c:pt>
                <c:pt idx="454">
                  <c:v>-1.6160959669657851</c:v>
                </c:pt>
                <c:pt idx="455">
                  <c:v>-1.5565218973203849</c:v>
                </c:pt>
                <c:pt idx="456">
                  <c:v>-1.4967021275500803</c:v>
                </c:pt>
                <c:pt idx="457">
                  <c:v>-1.436646100326326</c:v>
                </c:pt>
                <c:pt idx="458">
                  <c:v>-1.3763632956142957</c:v>
                </c:pt>
                <c:pt idx="459">
                  <c:v>-1.3158632291764674</c:v>
                </c:pt>
                <c:pt idx="460">
                  <c:v>-1.2551554510705063</c:v>
                </c:pt>
                <c:pt idx="461">
                  <c:v>-1.1942495441417849</c:v>
                </c:pt>
                <c:pt idx="462">
                  <c:v>-1.1331551225107015</c:v>
                </c:pt>
                <c:pt idx="463">
                  <c:v>-1.0718818300551098</c:v>
                </c:pt>
                <c:pt idx="464">
                  <c:v>-1.0104393388879578</c:v>
                </c:pt>
                <c:pt idx="465">
                  <c:v>-0.94883734783056251</c:v>
                </c:pt>
                <c:pt idx="466">
                  <c:v>-0.88708558088162148</c:v>
                </c:pt>
                <c:pt idx="467">
                  <c:v>-0.82519378568224966</c:v>
                </c:pt>
                <c:pt idx="468">
                  <c:v>-0.76317173197731525</c:v>
                </c:pt>
                <c:pt idx="469">
                  <c:v>-0.70102921007325403</c:v>
                </c:pt>
                <c:pt idx="470">
                  <c:v>-0.63877602929263411</c:v>
                </c:pt>
                <c:pt idx="471">
                  <c:v>-0.57642201642577406</c:v>
                </c:pt>
                <c:pt idx="472">
                  <c:v>-0.51397701417952879</c:v>
                </c:pt>
                <c:pt idx="473">
                  <c:v>-0.45145087962360497</c:v>
                </c:pt>
                <c:pt idx="474">
                  <c:v>-0.38885348263462016</c:v>
                </c:pt>
                <c:pt idx="475">
                  <c:v>-0.32619470433810832</c:v>
                </c:pt>
                <c:pt idx="476">
                  <c:v>-0.26348443554875711</c:v>
                </c:pt>
                <c:pt idx="477">
                  <c:v>-0.20073257520913768</c:v>
                </c:pt>
                <c:pt idx="478">
                  <c:v>-0.13794902882714857</c:v>
                </c:pt>
                <c:pt idx="479">
                  <c:v>-7.5143706912363134E-2</c:v>
                </c:pt>
                <c:pt idx="480">
                  <c:v>-1.2326523411687933E-2</c:v>
                </c:pt>
                <c:pt idx="481">
                  <c:v>5.0492605855597263E-2</c:v>
                </c:pt>
                <c:pt idx="482">
                  <c:v>0.11330376476308159</c:v>
                </c:pt>
                <c:pt idx="483">
                  <c:v>0.17609703844247956</c:v>
                </c:pt>
                <c:pt idx="484">
                  <c:v>0.2388625148487227</c:v>
                </c:pt>
                <c:pt idx="485">
                  <c:v>0.30159028632461587</c:v>
                </c:pt>
                <c:pt idx="486">
                  <c:v>0.36427045116474477</c:v>
                </c:pt>
                <c:pt idx="487">
                  <c:v>0.42689311517850131</c:v>
                </c:pt>
                <c:pt idx="488">
                  <c:v>0.48944839325191453</c:v>
                </c:pt>
                <c:pt idx="489">
                  <c:v>0.55192641090800165</c:v>
                </c:pt>
                <c:pt idx="490">
                  <c:v>0.61431730586549749</c:v>
                </c:pt>
                <c:pt idx="491">
                  <c:v>0.67661122959564435</c:v>
                </c:pt>
                <c:pt idx="492">
                  <c:v>0.73879834887676799</c:v>
                </c:pt>
                <c:pt idx="493">
                  <c:v>0.80086884734650665</c:v>
                </c:pt>
                <c:pt idx="494">
                  <c:v>0.86281292705132151</c:v>
                </c:pt>
                <c:pt idx="495">
                  <c:v>0.92462080999313712</c:v>
                </c:pt>
                <c:pt idx="496">
                  <c:v>0.98628273967279956</c:v>
                </c:pt>
                <c:pt idx="497">
                  <c:v>1.0477889826301954</c:v>
                </c:pt>
                <c:pt idx="498">
                  <c:v>1.109129829980654</c:v>
                </c:pt>
                <c:pt idx="499">
                  <c:v>1.1702955989475381</c:v>
                </c:pt>
                <c:pt idx="500">
                  <c:v>1.2312766343906998</c:v>
                </c:pt>
                <c:pt idx="501">
                  <c:v>1.2920633103305377</c:v>
                </c:pt>
                <c:pt idx="502">
                  <c:v>1.3526460314674904</c:v>
                </c:pt>
                <c:pt idx="503">
                  <c:v>1.4130152346966873</c:v>
                </c:pt>
                <c:pt idx="504">
                  <c:v>1.4731613906174725</c:v>
                </c:pt>
                <c:pt idx="505">
                  <c:v>1.5330750050376794</c:v>
                </c:pt>
                <c:pt idx="506">
                  <c:v>1.5927466204722671</c:v>
                </c:pt>
                <c:pt idx="507">
                  <c:v>1.6521668176362341</c:v>
                </c:pt>
                <c:pt idx="508">
                  <c:v>1.7113262169314476</c:v>
                </c:pt>
                <c:pt idx="509">
                  <c:v>1.7702154799272831</c:v>
                </c:pt>
                <c:pt idx="510">
                  <c:v>1.8288253108346135</c:v>
                </c:pt>
                <c:pt idx="511">
                  <c:v>1.8871464579732873</c:v>
                </c:pt>
                <c:pt idx="512">
                  <c:v>1.9451697152324419</c:v>
                </c:pt>
                <c:pt idx="513">
                  <c:v>2.0028859235237371</c:v>
                </c:pt>
                <c:pt idx="514">
                  <c:v>2.0602859722271591</c:v>
                </c:pt>
                <c:pt idx="515">
                  <c:v>2.1173608006290676</c:v>
                </c:pt>
                <c:pt idx="516">
                  <c:v>2.1741013993525558</c:v>
                </c:pt>
                <c:pt idx="517">
                  <c:v>2.2304988117795057</c:v>
                </c:pt>
                <c:pt idx="518">
                  <c:v>2.2865441354644926</c:v>
                </c:pt>
                <c:pt idx="519">
                  <c:v>2.3422285235399767</c:v>
                </c:pt>
                <c:pt idx="520">
                  <c:v>2.3975431861128467</c:v>
                </c:pt>
                <c:pt idx="521">
                  <c:v>2.452479391651913</c:v>
                </c:pt>
                <c:pt idx="522">
                  <c:v>2.5070284683661792</c:v>
                </c:pt>
                <c:pt idx="523">
                  <c:v>2.5611818055737201</c:v>
                </c:pt>
                <c:pt idx="524">
                  <c:v>2.6149308550609121</c:v>
                </c:pt>
                <c:pt idx="525">
                  <c:v>2.6682671324317182</c:v>
                </c:pt>
                <c:pt idx="526">
                  <c:v>2.7211822184470655</c:v>
                </c:pt>
                <c:pt idx="527">
                  <c:v>2.7736677603537432</c:v>
                </c:pt>
                <c:pt idx="528">
                  <c:v>2.8257154732029837</c:v>
                </c:pt>
                <c:pt idx="529">
                  <c:v>2.8773171411581941</c:v>
                </c:pt>
                <c:pt idx="530">
                  <c:v>2.9284646187918821</c:v>
                </c:pt>
                <c:pt idx="531">
                  <c:v>2.979149832371407</c:v>
                </c:pt>
                <c:pt idx="532">
                  <c:v>3.0293647811334452</c:v>
                </c:pt>
                <c:pt idx="533">
                  <c:v>3.079101538546928</c:v>
                </c:pt>
                <c:pt idx="534">
                  <c:v>3.1283522535642407</c:v>
                </c:pt>
                <c:pt idx="535">
                  <c:v>3.1771091518605692</c:v>
                </c:pt>
                <c:pt idx="536">
                  <c:v>3.225364537061056</c:v>
                </c:pt>
                <c:pt idx="537">
                  <c:v>3.2731107919556814</c:v>
                </c:pt>
                <c:pt idx="538">
                  <c:v>3.3203403797016771</c:v>
                </c:pt>
                <c:pt idx="539">
                  <c:v>3.3670458450132577</c:v>
                </c:pt>
                <c:pt idx="540">
                  <c:v>3.4132198153384037</c:v>
                </c:pt>
                <c:pt idx="541">
                  <c:v>3.4588550020226307</c:v>
                </c:pt>
                <c:pt idx="542">
                  <c:v>3.5039442014595781</c:v>
                </c:pt>
                <c:pt idx="543">
                  <c:v>3.5484802962280346</c:v>
                </c:pt>
                <c:pt idx="544">
                  <c:v>3.5924562562155145</c:v>
                </c:pt>
                <c:pt idx="545">
                  <c:v>3.635865139727918</c:v>
                </c:pt>
                <c:pt idx="546">
                  <c:v>3.6787000945853352</c:v>
                </c:pt>
                <c:pt idx="547">
                  <c:v>3.7209543592036058</c:v>
                </c:pt>
                <c:pt idx="548">
                  <c:v>3.7626212636617491</c:v>
                </c:pt>
                <c:pt idx="549">
                  <c:v>3.8036942307547408</c:v>
                </c:pt>
                <c:pt idx="550">
                  <c:v>3.8441667770317802</c:v>
                </c:pt>
                <c:pt idx="551">
                  <c:v>3.8840325138196978</c:v>
                </c:pt>
                <c:pt idx="552">
                  <c:v>3.9232851482314439</c:v>
                </c:pt>
                <c:pt idx="553">
                  <c:v>3.9619184841593791</c:v>
                </c:pt>
                <c:pt idx="554">
                  <c:v>3.9999264232534357</c:v>
                </c:pt>
                <c:pt idx="555">
                  <c:v>4.0373029658836792</c:v>
                </c:pt>
                <c:pt idx="556">
                  <c:v>4.0740422120873179</c:v>
                </c:pt>
                <c:pt idx="557">
                  <c:v>4.1101383625001855</c:v>
                </c:pt>
                <c:pt idx="558">
                  <c:v>4.1455857192720362</c:v>
                </c:pt>
                <c:pt idx="559">
                  <c:v>4.1803786869660273</c:v>
                </c:pt>
                <c:pt idx="560">
                  <c:v>4.2145117734419113</c:v>
                </c:pt>
                <c:pt idx="561">
                  <c:v>4.2479795907230979</c:v>
                </c:pt>
                <c:pt idx="562">
                  <c:v>4.2807768558470052</c:v>
                </c:pt>
                <c:pt idx="563">
                  <c:v>4.3128983916991128</c:v>
                </c:pt>
                <c:pt idx="564">
                  <c:v>4.3443391278301142</c:v>
                </c:pt>
                <c:pt idx="565">
                  <c:v>4.375094101256316</c:v>
                </c:pt>
                <c:pt idx="566">
                  <c:v>4.4051584572430542</c:v>
                </c:pt>
                <c:pt idx="567">
                  <c:v>4.4345274500710214</c:v>
                </c:pt>
                <c:pt idx="568">
                  <c:v>4.4631964437853835</c:v>
                </c:pt>
                <c:pt idx="569">
                  <c:v>4.491160912927592</c:v>
                </c:pt>
                <c:pt idx="570">
                  <c:v>4.5184164432497065</c:v>
                </c:pt>
                <c:pt idx="571">
                  <c:v>4.5449587324112457</c:v>
                </c:pt>
                <c:pt idx="572">
                  <c:v>4.570783590658241</c:v>
                </c:pt>
                <c:pt idx="573">
                  <c:v>4.5958869414846717</c:v>
                </c:pt>
                <c:pt idx="574">
                  <c:v>4.6202648222758969</c:v>
                </c:pt>
                <c:pt idx="575">
                  <c:v>4.6439133849342484</c:v>
                </c:pt>
                <c:pt idx="576">
                  <c:v>4.6668288964862903</c:v>
                </c:pt>
                <c:pt idx="577">
                  <c:v>4.6890077396723084</c:v>
                </c:pt>
                <c:pt idx="578">
                  <c:v>4.7104464135170714</c:v>
                </c:pt>
                <c:pt idx="579">
                  <c:v>4.7311415338826395</c:v>
                </c:pt>
                <c:pt idx="580">
                  <c:v>4.7510898340024283</c:v>
                </c:pt>
                <c:pt idx="581">
                  <c:v>4.7702881649970381</c:v>
                </c:pt>
                <c:pt idx="582">
                  <c:v>4.7887334963711083</c:v>
                </c:pt>
                <c:pt idx="583">
                  <c:v>4.8064229164918322</c:v>
                </c:pt>
                <c:pt idx="584">
                  <c:v>4.8233536330485425</c:v>
                </c:pt>
                <c:pt idx="585">
                  <c:v>4.8395229734934304</c:v>
                </c:pt>
                <c:pt idx="586">
                  <c:v>4.8549283854634391</c:v>
                </c:pt>
                <c:pt idx="587">
                  <c:v>4.8695674371831954</c:v>
                </c:pt>
                <c:pt idx="588">
                  <c:v>4.8834378178488045</c:v>
                </c:pt>
                <c:pt idx="589">
                  <c:v>4.8965373379926866</c:v>
                </c:pt>
                <c:pt idx="590">
                  <c:v>4.9088639298291303</c:v>
                </c:pt>
                <c:pt idx="591">
                  <c:v>4.9204156475806755</c:v>
                </c:pt>
                <c:pt idx="592">
                  <c:v>4.9311906677854145</c:v>
                </c:pt>
                <c:pt idx="593">
                  <c:v>4.9411872895846134</c:v>
                </c:pt>
                <c:pt idx="594">
                  <c:v>4.9504039349913329</c:v>
                </c:pt>
                <c:pt idx="595">
                  <c:v>4.9588391491394663</c:v>
                </c:pt>
                <c:pt idx="596">
                  <c:v>4.9664916005134563</c:v>
                </c:pt>
                <c:pt idx="597">
                  <c:v>4.9733600811584031</c:v>
                </c:pt>
                <c:pt idx="598">
                  <c:v>4.9794435068707248</c:v>
                </c:pt>
                <c:pt idx="599">
                  <c:v>4.9847409173694075</c:v>
                </c:pt>
                <c:pt idx="600">
                  <c:v>4.9892514764475315</c:v>
                </c:pt>
                <c:pt idx="601">
                  <c:v>4.9929744721041951</c:v>
                </c:pt>
                <c:pt idx="602">
                  <c:v>4.9959093166570447</c:v>
                </c:pt>
                <c:pt idx="603">
                  <c:v>4.9980555468349275</c:v>
                </c:pt>
                <c:pt idx="604">
                  <c:v>4.9994128238510882</c:v>
                </c:pt>
                <c:pt idx="605">
                  <c:v>4.9999809334565946</c:v>
                </c:pt>
                <c:pt idx="606">
                  <c:v>4.9997597859742307</c:v>
                </c:pt>
                <c:pt idx="607">
                  <c:v>4.9987494163124939</c:v>
                </c:pt>
                <c:pt idx="608">
                  <c:v>4.9969499839603717</c:v>
                </c:pt>
                <c:pt idx="609">
                  <c:v>4.9943617729618266</c:v>
                </c:pt>
                <c:pt idx="610">
                  <c:v>4.9909851918712125</c:v>
                </c:pt>
                <c:pt idx="611">
                  <c:v>4.9868207736886934</c:v>
                </c:pt>
                <c:pt idx="612">
                  <c:v>4.9818691757760813</c:v>
                </c:pt>
                <c:pt idx="613">
                  <c:v>4.9761311797530734</c:v>
                </c:pt>
                <c:pt idx="614">
                  <c:v>4.9696076913739731</c:v>
                </c:pt>
                <c:pt idx="615">
                  <c:v>4.9622997403845712</c:v>
                </c:pt>
                <c:pt idx="616">
                  <c:v>4.9542084803596946</c:v>
                </c:pt>
                <c:pt idx="617">
                  <c:v>4.9453351885210788</c:v>
                </c:pt>
                <c:pt idx="618">
                  <c:v>4.9356812655357558</c:v>
                </c:pt>
                <c:pt idx="619">
                  <c:v>4.9252482352949833</c:v>
                </c:pt>
                <c:pt idx="620">
                  <c:v>4.9140377446736414</c:v>
                </c:pt>
                <c:pt idx="621">
                  <c:v>4.902051563270307</c:v>
                </c:pt>
                <c:pt idx="622">
                  <c:v>4.8892915831279424</c:v>
                </c:pt>
                <c:pt idx="623">
                  <c:v>4.8757598184351485</c:v>
                </c:pt>
                <c:pt idx="624">
                  <c:v>4.8614584052083494</c:v>
                </c:pt>
                <c:pt idx="625">
                  <c:v>4.8463896009544802</c:v>
                </c:pt>
                <c:pt idx="626">
                  <c:v>4.8305557843147371</c:v>
                </c:pt>
                <c:pt idx="627">
                  <c:v>4.8139594546890283</c:v>
                </c:pt>
                <c:pt idx="628">
                  <c:v>4.7966032318415408</c:v>
                </c:pt>
                <c:pt idx="629">
                  <c:v>4.778489855487055</c:v>
                </c:pt>
                <c:pt idx="630">
                  <c:v>4.7596221848586771</c:v>
                </c:pt>
                <c:pt idx="631">
                  <c:v>4.7400031982562316</c:v>
                </c:pt>
                <c:pt idx="632">
                  <c:v>4.7196359925764231</c:v>
                </c:pt>
                <c:pt idx="633">
                  <c:v>4.6985237828238198</c:v>
                </c:pt>
                <c:pt idx="634">
                  <c:v>4.6766699016033453</c:v>
                </c:pt>
                <c:pt idx="635">
                  <c:v>4.6540777985942485</c:v>
                </c:pt>
                <c:pt idx="636">
                  <c:v>4.6307510400056753</c:v>
                </c:pt>
                <c:pt idx="637">
                  <c:v>4.6066933080135524</c:v>
                </c:pt>
                <c:pt idx="638">
                  <c:v>4.5819084001794597</c:v>
                </c:pt>
                <c:pt idx="639">
                  <c:v>4.5564002288511505</c:v>
                </c:pt>
                <c:pt idx="640">
                  <c:v>4.5301728205449852</c:v>
                </c:pt>
                <c:pt idx="641">
                  <c:v>4.5032303153103435</c:v>
                </c:pt>
                <c:pt idx="642">
                  <c:v>4.4755769660760398</c:v>
                </c:pt>
                <c:pt idx="643">
                  <c:v>4.4472171379791714</c:v>
                </c:pt>
                <c:pt idx="644">
                  <c:v>4.4181553076758098</c:v>
                </c:pt>
                <c:pt idx="645">
                  <c:v>4.3883960626346132</c:v>
                </c:pt>
                <c:pt idx="646">
                  <c:v>4.3579441004124755</c:v>
                </c:pt>
                <c:pt idx="647">
                  <c:v>4.3268042279131365</c:v>
                </c:pt>
                <c:pt idx="648">
                  <c:v>4.2949813606283573</c:v>
                </c:pt>
                <c:pt idx="649">
                  <c:v>4.2624805218620265</c:v>
                </c:pt>
                <c:pt idx="650">
                  <c:v>4.2293068419371576</c:v>
                </c:pt>
              </c:numCache>
            </c:numRef>
          </c:yVal>
          <c:smooth val="1"/>
        </c:ser>
        <c:axId val="52140288"/>
        <c:axId val="62337024"/>
      </c:scatterChart>
      <c:valAx>
        <c:axId val="52140288"/>
        <c:scaling>
          <c:orientation val="minMax"/>
        </c:scaling>
        <c:axPos val="b"/>
        <c:numFmt formatCode="General" sourceLinked="1"/>
        <c:tickLblPos val="nextTo"/>
        <c:txPr>
          <a:bodyPr/>
          <a:lstStyle/>
          <a:p>
            <a:pPr>
              <a:defRPr lang="en-US"/>
            </a:pPr>
            <a:endParaRPr lang="en-US"/>
          </a:p>
        </c:txPr>
        <c:crossAx val="62337024"/>
        <c:crosses val="autoZero"/>
        <c:crossBetween val="midCat"/>
      </c:valAx>
      <c:valAx>
        <c:axId val="62337024"/>
        <c:scaling>
          <c:orientation val="minMax"/>
        </c:scaling>
        <c:axPos val="l"/>
        <c:majorGridlines/>
        <c:numFmt formatCode="General" sourceLinked="1"/>
        <c:tickLblPos val="nextTo"/>
        <c:txPr>
          <a:bodyPr/>
          <a:lstStyle/>
          <a:p>
            <a:pPr>
              <a:defRPr lang="en-US"/>
            </a:pPr>
            <a:endParaRPr lang="en-US"/>
          </a:p>
        </c:txPr>
        <c:crossAx val="52140288"/>
        <c:crosses val="autoZero"/>
        <c:crossBetween val="midCat"/>
      </c:valAx>
    </c:plotArea>
    <c:legend>
      <c:legendPos val="r"/>
      <c:layout/>
      <c:txPr>
        <a:bodyPr/>
        <a:lstStyle/>
        <a:p>
          <a:pPr>
            <a:defRPr lang="en-US"/>
          </a:pPr>
          <a:endParaRPr lang="en-US"/>
        </a:p>
      </c:txPr>
    </c:legend>
    <c:plotVisOnly val="1"/>
  </c:chart>
  <c:externalData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7.wmf"/><Relationship Id="rId1" Type="http://schemas.openxmlformats.org/officeDocument/2006/relationships/image" Target="../media/image8.wmf"/><Relationship Id="rId4"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0B1CF5-ED86-4BF0-98ED-37964F7B9B99}" type="datetimeFigureOut">
              <a:rPr lang="en-US" smtClean="0"/>
              <a:pPr/>
              <a:t>12/20/2013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C7AD99-96A9-421E-8A04-B3B0FDF1B94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BAED95F-3776-402F-8311-4B2C86E27991}" type="slidenum">
              <a:rPr lang="en-US" smtClean="0"/>
              <a:pPr fontAlgn="base">
                <a:spcBef>
                  <a:spcPct val="0"/>
                </a:spcBef>
                <a:spcAft>
                  <a:spcPct val="0"/>
                </a:spcAft>
                <a:defRPr/>
              </a:pPr>
              <a:t>12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6AE56B3-0253-4F1C-9D4C-BEC4C8B15AC9}" type="datetimeFigureOut">
              <a:rPr lang="en-US" smtClean="0"/>
              <a:pPr/>
              <a:t>12/20/2013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4EA177-FC32-4853-8B80-D7547E45FB0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6AE56B3-0253-4F1C-9D4C-BEC4C8B15AC9}" type="datetimeFigureOut">
              <a:rPr lang="en-US" smtClean="0"/>
              <a:pPr/>
              <a:t>12/20/2013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4EA177-FC32-4853-8B80-D7547E45FB0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6AE56B3-0253-4F1C-9D4C-BEC4C8B15AC9}" type="datetimeFigureOut">
              <a:rPr lang="en-US" smtClean="0"/>
              <a:pPr/>
              <a:t>12/20/2013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4EA177-FC32-4853-8B80-D7547E45FB0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6AE56B3-0253-4F1C-9D4C-BEC4C8B15AC9}" type="datetimeFigureOut">
              <a:rPr lang="en-US" smtClean="0"/>
              <a:pPr/>
              <a:t>12/20/2013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4EA177-FC32-4853-8B80-D7547E45FB0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AE56B3-0253-4F1C-9D4C-BEC4C8B15AC9}" type="datetimeFigureOut">
              <a:rPr lang="en-US" smtClean="0"/>
              <a:pPr/>
              <a:t>12/20/2013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4EA177-FC32-4853-8B80-D7547E45FB0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6AE56B3-0253-4F1C-9D4C-BEC4C8B15AC9}" type="datetimeFigureOut">
              <a:rPr lang="en-US" smtClean="0"/>
              <a:pPr/>
              <a:t>12/20/2013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4EA177-FC32-4853-8B80-D7547E45FB0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6AE56B3-0253-4F1C-9D4C-BEC4C8B15AC9}" type="datetimeFigureOut">
              <a:rPr lang="en-US" smtClean="0"/>
              <a:pPr/>
              <a:t>12/20/2013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4EA177-FC32-4853-8B80-D7547E45FB0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6AE56B3-0253-4F1C-9D4C-BEC4C8B15AC9}" type="datetimeFigureOut">
              <a:rPr lang="en-US" smtClean="0"/>
              <a:pPr/>
              <a:t>12/20/2013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4EA177-FC32-4853-8B80-D7547E45FB0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AE56B3-0253-4F1C-9D4C-BEC4C8B15AC9}" type="datetimeFigureOut">
              <a:rPr lang="en-US" smtClean="0"/>
              <a:pPr/>
              <a:t>12/20/2013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4EA177-FC32-4853-8B80-D7547E45FB0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AE56B3-0253-4F1C-9D4C-BEC4C8B15AC9}" type="datetimeFigureOut">
              <a:rPr lang="en-US" smtClean="0"/>
              <a:pPr/>
              <a:t>12/20/2013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4EA177-FC32-4853-8B80-D7547E45FB0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AE56B3-0253-4F1C-9D4C-BEC4C8B15AC9}" type="datetimeFigureOut">
              <a:rPr lang="en-US" smtClean="0"/>
              <a:pPr/>
              <a:t>12/20/2013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4EA177-FC32-4853-8B80-D7547E45FB0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AE56B3-0253-4F1C-9D4C-BEC4C8B15AC9}" type="datetimeFigureOut">
              <a:rPr lang="en-US" smtClean="0"/>
              <a:pPr/>
              <a:t>12/20/2013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4EA177-FC32-4853-8B80-D7547E45FB0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vmlDrawing" Target="../drawings/vmlDrawing5.vml"/><Relationship Id="rId4" Type="http://schemas.openxmlformats.org/officeDocument/2006/relationships/oleObject" Target="../embeddings/oleObject7.bin"/></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vmlDrawing" Target="../drawings/vmlDrawing6.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notesSlide" Target="../notesSlides/notesSlide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vmlDrawing" Target="../drawings/vmlDrawing7.vml"/><Relationship Id="rId4" Type="http://schemas.openxmlformats.org/officeDocument/2006/relationships/oleObject" Target="../embeddings/oleObject10.bin"/></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oleObject" Target="../embeddings/oleObject14.bin"/><Relationship Id="rId2" Type="http://schemas.openxmlformats.org/officeDocument/2006/relationships/tags" Target="../tags/tag20.xml"/><Relationship Id="rId1" Type="http://schemas.openxmlformats.org/officeDocument/2006/relationships/vmlDrawing" Target="../drawings/vmlDrawing8.vml"/><Relationship Id="rId6" Type="http://schemas.openxmlformats.org/officeDocument/2006/relationships/oleObject" Target="../embeddings/oleObject13.bin"/><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vmlDrawing" Target="../drawings/vmlDrawing2.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vmlDrawing" Target="../drawings/vmlDrawing3.vml"/><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9.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defRPr/>
            </a:pPr>
            <a:r>
              <a:rPr lang="en-US" b="1" dirty="0">
                <a:latin typeface="Times New Roman" pitchFamily="18" charset="0"/>
                <a:cs typeface="Times New Roman" pitchFamily="18" charset="0"/>
              </a:rPr>
              <a:t>Alternating Current and </a:t>
            </a:r>
            <a:r>
              <a:rPr lang="en-US" b="1" dirty="0" smtClean="0">
                <a:latin typeface="Times New Roman" pitchFamily="18" charset="0"/>
                <a:cs typeface="Times New Roman" pitchFamily="18" charset="0"/>
              </a:rPr>
              <a:t>Voltages</a:t>
            </a:r>
            <a:br>
              <a:rPr lang="en-US" b="1" dirty="0" smtClean="0">
                <a:latin typeface="Times New Roman" pitchFamily="18" charset="0"/>
                <a:cs typeface="Times New Roman" pitchFamily="18" charset="0"/>
              </a:rPr>
            </a:br>
            <a:r>
              <a:rPr lang="en-US" sz="3100" dirty="0">
                <a:latin typeface="Times New Roman" pitchFamily="18" charset="0"/>
                <a:cs typeface="Times New Roman" pitchFamily="18" charset="0"/>
              </a:rPr>
              <a:t>Sinusoidal Waves</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
        <p:nvSpPr>
          <p:cNvPr id="13315" name="Subtitle 2"/>
          <p:cNvSpPr>
            <a:spLocks noGrp="1"/>
          </p:cNvSpPr>
          <p:nvPr>
            <p:ph type="subTitle" idx="1"/>
          </p:nvPr>
        </p:nvSpPr>
        <p:spPr>
          <a:xfrm>
            <a:off x="4114800" y="3886200"/>
            <a:ext cx="4724400" cy="2285999"/>
          </a:xfrm>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r>
              <a:rPr lang="en-US" sz="2400" b="1" u="sng" dirty="0" smtClean="0">
                <a:solidFill>
                  <a:schemeClr val="tx1"/>
                </a:solidFill>
                <a:latin typeface="Times New Roman" pitchFamily="18" charset="0"/>
                <a:cs typeface="Times New Roman" pitchFamily="18" charset="0"/>
              </a:rPr>
              <a:t>Branch :- Mechanical (B23)</a:t>
            </a:r>
          </a:p>
          <a:p>
            <a:endParaRPr lang="en-US" sz="2400" b="1" u="sng" dirty="0" smtClean="0">
              <a:solidFill>
                <a:schemeClr val="tx1"/>
              </a:solidFill>
              <a:latin typeface="Times New Roman" pitchFamily="18" charset="0"/>
              <a:cs typeface="Times New Roman" pitchFamily="18" charset="0"/>
            </a:endParaRPr>
          </a:p>
          <a:p>
            <a:r>
              <a:rPr lang="en-US" sz="2400" dirty="0" smtClean="0">
                <a:solidFill>
                  <a:schemeClr val="tx1"/>
                </a:solidFill>
                <a:latin typeface="Times New Roman" pitchFamily="18" charset="0"/>
                <a:cs typeface="Times New Roman" pitchFamily="18" charset="0"/>
              </a:rPr>
              <a:t>Prajapati </a:t>
            </a:r>
            <a:r>
              <a:rPr lang="en-US" sz="2400" dirty="0" err="1" smtClean="0">
                <a:solidFill>
                  <a:schemeClr val="tx1"/>
                </a:solidFill>
                <a:latin typeface="Times New Roman" pitchFamily="18" charset="0"/>
                <a:cs typeface="Times New Roman" pitchFamily="18" charset="0"/>
              </a:rPr>
              <a:t>Mehul</a:t>
            </a:r>
            <a:r>
              <a:rPr lang="en-US" sz="2400" dirty="0" smtClean="0">
                <a:solidFill>
                  <a:schemeClr val="tx1"/>
                </a:solidFill>
                <a:latin typeface="Times New Roman" pitchFamily="18" charset="0"/>
                <a:cs typeface="Times New Roman" pitchFamily="18" charset="0"/>
              </a:rPr>
              <a:t> C.          (130980119085)</a:t>
            </a:r>
          </a:p>
          <a:p>
            <a:r>
              <a:rPr lang="en-US" sz="2400" dirty="0" err="1" smtClean="0">
                <a:solidFill>
                  <a:schemeClr val="tx1"/>
                </a:solidFill>
                <a:latin typeface="Times New Roman" pitchFamily="18" charset="0"/>
                <a:cs typeface="Times New Roman" pitchFamily="18" charset="0"/>
              </a:rPr>
              <a:t>Maheshwari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Jigar</a:t>
            </a:r>
            <a:r>
              <a:rPr lang="en-US" sz="2400" dirty="0" smtClean="0">
                <a:solidFill>
                  <a:schemeClr val="tx1"/>
                </a:solidFill>
                <a:latin typeface="Times New Roman" pitchFamily="18" charset="0"/>
                <a:cs typeface="Times New Roman" pitchFamily="18" charset="0"/>
              </a:rPr>
              <a:t> J.        (130980119041)</a:t>
            </a:r>
          </a:p>
          <a:p>
            <a:r>
              <a:rPr lang="en-US" sz="2400" dirty="0" err="1" smtClean="0">
                <a:solidFill>
                  <a:schemeClr val="tx1"/>
                </a:solidFill>
                <a:latin typeface="Times New Roman" pitchFamily="18" charset="0"/>
                <a:cs typeface="Times New Roman" pitchFamily="18" charset="0"/>
              </a:rPr>
              <a:t>Maheshwari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Kailash</a:t>
            </a:r>
            <a:r>
              <a:rPr lang="en-US" sz="2400" dirty="0" smtClean="0">
                <a:solidFill>
                  <a:schemeClr val="tx1"/>
                </a:solidFill>
                <a:latin typeface="Times New Roman" pitchFamily="18" charset="0"/>
                <a:cs typeface="Times New Roman" pitchFamily="18" charset="0"/>
              </a:rPr>
              <a:t> M.  (130980119042)</a:t>
            </a:r>
          </a:p>
          <a:p>
            <a:r>
              <a:rPr lang="en-US" sz="2400" dirty="0" err="1" smtClean="0">
                <a:solidFill>
                  <a:schemeClr val="tx1"/>
                </a:solidFill>
                <a:latin typeface="Times New Roman" pitchFamily="18" charset="0"/>
                <a:cs typeface="Times New Roman" pitchFamily="18" charset="0"/>
              </a:rPr>
              <a:t>Jafari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Kamaranhusain</a:t>
            </a:r>
            <a:r>
              <a:rPr lang="en-US" sz="2400" dirty="0" smtClean="0">
                <a:solidFill>
                  <a:schemeClr val="tx1"/>
                </a:solidFill>
                <a:latin typeface="Times New Roman" pitchFamily="18" charset="0"/>
                <a:cs typeface="Times New Roman" pitchFamily="18" charset="0"/>
              </a:rPr>
              <a:t> M.(130980119032)</a:t>
            </a:r>
          </a:p>
          <a:p>
            <a:pPr marR="0" eaLnBrk="1" hangingPunct="1"/>
            <a:endParaRPr lang="en-US" dirty="0" smtClean="0">
              <a:solidFill>
                <a:schemeClr val="tx1"/>
              </a:solidFill>
              <a:latin typeface="Times New Roman" pitchFamily="18" charset="0"/>
              <a:cs typeface="Times New Roman" pitchFamily="18" charset="0"/>
            </a:endParaRPr>
          </a:p>
        </p:txBody>
      </p:sp>
      <p:pic>
        <p:nvPicPr>
          <p:cNvPr id="4" name="Picture 3" descr="131127102117_show_image.jpg"/>
          <p:cNvPicPr>
            <a:picLocks noChangeAspect="1"/>
          </p:cNvPicPr>
          <p:nvPr/>
        </p:nvPicPr>
        <p:blipFill>
          <a:blip r:embed="rId3"/>
          <a:stretch>
            <a:fillRect/>
          </a:stretch>
        </p:blipFill>
        <p:spPr>
          <a:xfrm>
            <a:off x="3352800" y="1905000"/>
            <a:ext cx="1524000" cy="1295400"/>
          </a:xfrm>
          <a:prstGeom prst="rect">
            <a:avLst/>
          </a:prstGeom>
        </p:spPr>
      </p:pic>
      <p:sp>
        <p:nvSpPr>
          <p:cNvPr id="5" name="TextBox 4"/>
          <p:cNvSpPr txBox="1"/>
          <p:nvPr/>
        </p:nvSpPr>
        <p:spPr>
          <a:xfrm>
            <a:off x="228600" y="3886200"/>
            <a:ext cx="3657600" cy="23083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b="1" u="sng" dirty="0" smtClean="0">
                <a:latin typeface="Times New Roman" pitchFamily="18" charset="0"/>
                <a:cs typeface="Times New Roman" pitchFamily="18" charset="0"/>
              </a:rPr>
              <a:t>INSTITUTE GUIDE</a:t>
            </a:r>
          </a:p>
          <a:p>
            <a:pPr algn="ctr"/>
            <a:endParaRPr lang="en-US" sz="2400" dirty="0" smtClean="0">
              <a:latin typeface="Times New Roman" pitchFamily="18" charset="0"/>
              <a:cs typeface="Times New Roman" pitchFamily="18" charset="0"/>
            </a:endParaRPr>
          </a:p>
          <a:p>
            <a:pPr algn="ctr"/>
            <a:r>
              <a:rPr lang="en-US" sz="2400" b="1" dirty="0" smtClean="0">
                <a:latin typeface="Times New Roman" pitchFamily="18" charset="0"/>
                <a:cs typeface="Times New Roman" pitchFamily="18" charset="0"/>
              </a:rPr>
              <a:t>VIKI S PATEL</a:t>
            </a:r>
          </a:p>
          <a:p>
            <a:pPr algn="ctr"/>
            <a:r>
              <a:rPr lang="en-US" sz="2400" b="1" dirty="0" smtClean="0">
                <a:latin typeface="Times New Roman" pitchFamily="18" charset="0"/>
                <a:cs typeface="Times New Roman" pitchFamily="18" charset="0"/>
              </a:rPr>
              <a:t>ELE DEPT. HCET </a:t>
            </a:r>
            <a:r>
              <a:rPr lang="en-US" sz="2400" b="1" dirty="0" smtClean="0">
                <a:latin typeface="Times New Roman" pitchFamily="18" charset="0"/>
                <a:cs typeface="Times New Roman" pitchFamily="18" charset="0"/>
              </a:rPr>
              <a:t>SIDHPUR</a:t>
            </a:r>
          </a:p>
          <a:p>
            <a:pPr algn="ctr"/>
            <a:endParaRPr lang="en-US" sz="2400" b="1" dirty="0">
              <a:latin typeface="Times New Roman" pitchFamily="18" charset="0"/>
              <a:cs typeface="Times New Roman" pitchFamily="18" charset="0"/>
            </a:endParaRPr>
          </a:p>
        </p:txBody>
      </p:sp>
      <p:sp>
        <p:nvSpPr>
          <p:cNvPr id="6" name="TextBox 5"/>
          <p:cNvSpPr txBox="1"/>
          <p:nvPr/>
        </p:nvSpPr>
        <p:spPr>
          <a:xfrm>
            <a:off x="381000" y="3200400"/>
            <a:ext cx="8563435"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b="1" dirty="0" smtClean="0">
                <a:latin typeface="Times New Roman" pitchFamily="18" charset="0"/>
                <a:cs typeface="Times New Roman" pitchFamily="18" charset="0"/>
              </a:rPr>
              <a:t>HANSABA COLLEGE OF ENGINEERING AND TECHNOLOGY, SIDHPUR (098)</a:t>
            </a:r>
            <a:endParaRPr lang="en-US" b="1" dirty="0">
              <a:latin typeface="Times New Roman" pitchFamily="18" charset="0"/>
              <a:cs typeface="Times New Roman" pitchFamily="18" charset="0"/>
            </a:endParaRPr>
          </a:p>
        </p:txBody>
      </p:sp>
    </p:spTree>
    <p:custDataLst>
      <p:tags r:id="rId1"/>
    </p:custDataLst>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6"/>
          <p:cNvSpPr>
            <a:spLocks noGrp="1"/>
          </p:cNvSpPr>
          <p:nvPr>
            <p:ph type="title"/>
          </p:nvPr>
        </p:nvSpPr>
        <p:spPr/>
        <p:txBody>
          <a:bodyPr/>
          <a:lstStyle/>
          <a:p>
            <a:pPr eaLnBrk="1" hangingPunct="1"/>
            <a:r>
              <a:rPr lang="en-US" b="1" dirty="0" smtClean="0">
                <a:latin typeface="Times New Roman" pitchFamily="18" charset="0"/>
                <a:cs typeface="Times New Roman" pitchFamily="18" charset="0"/>
              </a:rPr>
              <a:t>Instantaneous Value</a:t>
            </a:r>
          </a:p>
        </p:txBody>
      </p:sp>
      <p:sp>
        <p:nvSpPr>
          <p:cNvPr id="5124" name="Content Placeholder 7"/>
          <p:cNvSpPr>
            <a:spLocks noGrp="1"/>
          </p:cNvSpPr>
          <p:nvPr>
            <p:ph idx="1"/>
          </p:nvPr>
        </p:nvSpPr>
        <p:spPr>
          <a:xfrm>
            <a:off x="0" y="1600200"/>
            <a:ext cx="9144000" cy="5257800"/>
          </a:xfrm>
        </p:spPr>
        <p:txBody>
          <a:bodyPr/>
          <a:lstStyle/>
          <a:p>
            <a:pPr algn="just" eaLnBrk="1" hangingPunct="1"/>
            <a:r>
              <a:rPr lang="en-US" dirty="0" smtClean="0">
                <a:latin typeface="Times New Roman" pitchFamily="18" charset="0"/>
                <a:cs typeface="Times New Roman" pitchFamily="18" charset="0"/>
              </a:rPr>
              <a:t>Instantaneous value or amplitude is the magnitude of the sinusoid at a point in time.</a:t>
            </a:r>
          </a:p>
        </p:txBody>
      </p:sp>
      <p:graphicFrame>
        <p:nvGraphicFramePr>
          <p:cNvPr id="5122" name="Object 2"/>
          <p:cNvGraphicFramePr>
            <a:graphicFrameLocks noChangeAspect="1"/>
          </p:cNvGraphicFramePr>
          <p:nvPr/>
        </p:nvGraphicFramePr>
        <p:xfrm>
          <a:off x="762000" y="3124200"/>
          <a:ext cx="7564438" cy="1954213"/>
        </p:xfrm>
        <a:graphic>
          <a:graphicData uri="http://schemas.openxmlformats.org/presentationml/2006/ole">
            <p:oleObj spid="_x0000_s5122" name="Equation" r:id="rId4" imgW="3441600" imgH="888840" progId="Equation.3">
              <p:embed/>
            </p:oleObj>
          </a:graphicData>
        </a:graphic>
      </p:graphicFrame>
    </p:spTree>
    <p:custDataLst>
      <p:tags r:id="rId2"/>
    </p:custDataLst>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3"/>
          <a:srcRect/>
          <a:stretch>
            <a:fillRect/>
          </a:stretch>
        </p:blipFill>
        <p:spPr bwMode="auto">
          <a:xfrm>
            <a:off x="4191000" y="1981200"/>
            <a:ext cx="4830763" cy="3886200"/>
          </a:xfrm>
          <a:prstGeom prst="rect">
            <a:avLst/>
          </a:prstGeom>
          <a:noFill/>
          <a:ln w="9525">
            <a:noFill/>
            <a:miter lim="800000"/>
            <a:headEnd/>
            <a:tailEnd/>
          </a:ln>
        </p:spPr>
      </p:pic>
      <p:sp>
        <p:nvSpPr>
          <p:cNvPr id="18435" name="Title 1"/>
          <p:cNvSpPr>
            <a:spLocks noGrp="1"/>
          </p:cNvSpPr>
          <p:nvPr>
            <p:ph type="title"/>
          </p:nvPr>
        </p:nvSpPr>
        <p:spPr/>
        <p:txBody>
          <a:bodyPr/>
          <a:lstStyle/>
          <a:p>
            <a:pPr eaLnBrk="1" hangingPunct="1"/>
            <a:r>
              <a:rPr lang="en-US" b="1" dirty="0" smtClean="0">
                <a:latin typeface="Times New Roman" pitchFamily="18" charset="0"/>
                <a:cs typeface="Times New Roman" pitchFamily="18" charset="0"/>
              </a:rPr>
              <a:t>Average Value</a:t>
            </a:r>
          </a:p>
        </p:txBody>
      </p:sp>
      <p:sp>
        <p:nvSpPr>
          <p:cNvPr id="18436" name="Content Placeholder 2"/>
          <p:cNvSpPr>
            <a:spLocks noGrp="1"/>
          </p:cNvSpPr>
          <p:nvPr>
            <p:ph idx="1"/>
          </p:nvPr>
        </p:nvSpPr>
        <p:spPr>
          <a:xfrm>
            <a:off x="0" y="1935163"/>
            <a:ext cx="4572000" cy="4389437"/>
          </a:xfrm>
        </p:spPr>
        <p:txBody>
          <a:bodyPr>
            <a:noAutofit/>
          </a:bodyPr>
          <a:lstStyle/>
          <a:p>
            <a:pPr eaLnBrk="1" hangingPunct="1"/>
            <a:r>
              <a:rPr lang="en-US" sz="2800" dirty="0" smtClean="0">
                <a:latin typeface="Times New Roman" pitchFamily="18" charset="0"/>
                <a:cs typeface="Times New Roman" pitchFamily="18" charset="0"/>
              </a:rPr>
              <a:t>The average value of a sinusoid signal is the integral of the sine wave over one full cycle.  This is always equal to zero.</a:t>
            </a:r>
          </a:p>
          <a:p>
            <a:pPr eaLnBrk="1" hangingPunct="1"/>
            <a:r>
              <a:rPr lang="en-US" dirty="0" smtClean="0">
                <a:latin typeface="Times New Roman" pitchFamily="18" charset="0"/>
                <a:cs typeface="Times New Roman" pitchFamily="18" charset="0"/>
              </a:rPr>
              <a:t>If the average of an ac signal is not zero, then there is a dc component known as a DC offset.</a:t>
            </a:r>
          </a:p>
        </p:txBody>
      </p:sp>
    </p:spTree>
    <p:custDataLst>
      <p:tags r:id="rId1"/>
    </p:custDataLst>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itle 1"/>
          <p:cNvSpPr>
            <a:spLocks noGrp="1"/>
          </p:cNvSpPr>
          <p:nvPr>
            <p:ph type="title"/>
          </p:nvPr>
        </p:nvSpPr>
        <p:spPr>
          <a:xfrm>
            <a:off x="457200" y="0"/>
            <a:ext cx="8229600" cy="1143000"/>
          </a:xfrm>
        </p:spPr>
        <p:txBody>
          <a:bodyPr/>
          <a:lstStyle/>
          <a:p>
            <a:pPr eaLnBrk="1" hangingPunct="1"/>
            <a:r>
              <a:rPr lang="en-US" b="1" dirty="0" smtClean="0">
                <a:latin typeface="Times New Roman" pitchFamily="18" charset="0"/>
                <a:cs typeface="Times New Roman" pitchFamily="18" charset="0"/>
              </a:rPr>
              <a:t>Root Mean Square (RMS)</a:t>
            </a:r>
          </a:p>
        </p:txBody>
      </p:sp>
      <p:sp>
        <p:nvSpPr>
          <p:cNvPr id="6149" name="Content Placeholder 2"/>
          <p:cNvSpPr>
            <a:spLocks noGrp="1"/>
          </p:cNvSpPr>
          <p:nvPr>
            <p:ph idx="1"/>
          </p:nvPr>
        </p:nvSpPr>
        <p:spPr>
          <a:xfrm>
            <a:off x="0" y="1143000"/>
            <a:ext cx="9144000" cy="5715000"/>
          </a:xfrm>
        </p:spPr>
        <p:txBody>
          <a:bodyPr>
            <a:normAutofit/>
          </a:bodyPr>
          <a:lstStyle/>
          <a:p>
            <a:pPr algn="just" eaLnBrk="1" hangingPunct="1"/>
            <a:r>
              <a:rPr lang="en-US" sz="2800" dirty="0" smtClean="0">
                <a:latin typeface="Times New Roman" pitchFamily="18" charset="0"/>
                <a:cs typeface="Times New Roman" pitchFamily="18" charset="0"/>
              </a:rPr>
              <a:t>Most equipment that measure the amplitude of a sinusoidal signal displays the results as a root mean square value.  This is signified by the unit </a:t>
            </a:r>
            <a:r>
              <a:rPr lang="en-US" sz="2800" dirty="0" err="1" smtClean="0">
                <a:latin typeface="Times New Roman" pitchFamily="18" charset="0"/>
                <a:cs typeface="Times New Roman" pitchFamily="18" charset="0"/>
              </a:rPr>
              <a:t>Vac</a:t>
            </a:r>
            <a:r>
              <a:rPr lang="en-US" sz="2800" dirty="0" smtClean="0">
                <a:latin typeface="Times New Roman" pitchFamily="18" charset="0"/>
                <a:cs typeface="Times New Roman" pitchFamily="18" charset="0"/>
              </a:rPr>
              <a:t> or V</a:t>
            </a:r>
            <a:r>
              <a:rPr lang="en-US" sz="2800" baseline="-25000" dirty="0" smtClean="0">
                <a:latin typeface="Times New Roman" pitchFamily="18" charset="0"/>
                <a:cs typeface="Times New Roman" pitchFamily="18" charset="0"/>
              </a:rPr>
              <a:t>RMS</a:t>
            </a:r>
            <a:r>
              <a:rPr lang="en-US" sz="2800" dirty="0" smtClean="0">
                <a:latin typeface="Times New Roman" pitchFamily="18" charset="0"/>
                <a:cs typeface="Times New Roman" pitchFamily="18" charset="0"/>
              </a:rPr>
              <a:t>.</a:t>
            </a:r>
          </a:p>
          <a:p>
            <a:pPr algn="just" eaLnBrk="1" hangingPunct="1"/>
            <a:r>
              <a:rPr lang="en-US" dirty="0" smtClean="0">
                <a:latin typeface="Times New Roman" pitchFamily="18" charset="0"/>
                <a:cs typeface="Times New Roman" pitchFamily="18" charset="0"/>
              </a:rPr>
              <a:t>RMS voltage and current are  used to calculate the average power associated with the voltage or current signal in one cycle.</a:t>
            </a:r>
          </a:p>
        </p:txBody>
      </p:sp>
      <p:graphicFrame>
        <p:nvGraphicFramePr>
          <p:cNvPr id="6146" name="Object 2"/>
          <p:cNvGraphicFramePr>
            <a:graphicFrameLocks noChangeAspect="1"/>
          </p:cNvGraphicFramePr>
          <p:nvPr/>
        </p:nvGraphicFramePr>
        <p:xfrm>
          <a:off x="2743200" y="3962400"/>
          <a:ext cx="3124200" cy="1155700"/>
        </p:xfrm>
        <a:graphic>
          <a:graphicData uri="http://schemas.openxmlformats.org/presentationml/2006/ole">
            <p:oleObj spid="_x0000_s6146" name="Equation" r:id="rId5" imgW="1320480" imgH="520560" progId="Equation.3">
              <p:embed/>
            </p:oleObj>
          </a:graphicData>
        </a:graphic>
      </p:graphicFrame>
      <p:graphicFrame>
        <p:nvGraphicFramePr>
          <p:cNvPr id="6147" name="Object 3"/>
          <p:cNvGraphicFramePr>
            <a:graphicFrameLocks noChangeAspect="1"/>
          </p:cNvGraphicFramePr>
          <p:nvPr/>
        </p:nvGraphicFramePr>
        <p:xfrm>
          <a:off x="2819400" y="5299075"/>
          <a:ext cx="3124200" cy="1430338"/>
        </p:xfrm>
        <a:graphic>
          <a:graphicData uri="http://schemas.openxmlformats.org/presentationml/2006/ole">
            <p:oleObj spid="_x0000_s6147" name="Equation" r:id="rId6" imgW="1498320" imgH="685800" progId="Equation.3">
              <p:embed/>
            </p:oleObj>
          </a:graphicData>
        </a:graphic>
      </p:graphicFrame>
    </p:spTree>
    <p:custDataLst>
      <p:tags r:id="rId2"/>
    </p:custDataLst>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b="1" dirty="0" smtClean="0">
                <a:latin typeface="Times New Roman" pitchFamily="18" charset="0"/>
                <a:cs typeface="Times New Roman" pitchFamily="18" charset="0"/>
              </a:rPr>
              <a:t>Phase Angle</a:t>
            </a:r>
          </a:p>
        </p:txBody>
      </p:sp>
      <p:sp>
        <p:nvSpPr>
          <p:cNvPr id="19459" name="Content Placeholder 2"/>
          <p:cNvSpPr>
            <a:spLocks noGrp="1"/>
          </p:cNvSpPr>
          <p:nvPr>
            <p:ph idx="1"/>
          </p:nvPr>
        </p:nvSpPr>
        <p:spPr/>
        <p:txBody>
          <a:bodyPr>
            <a:normAutofit/>
          </a:bodyPr>
          <a:lstStyle/>
          <a:p>
            <a:pPr eaLnBrk="1" hangingPunct="1"/>
            <a:r>
              <a:rPr lang="en-US" sz="2800" dirty="0" smtClean="0">
                <a:latin typeface="Times New Roman" pitchFamily="18" charset="0"/>
                <a:cs typeface="Times New Roman" pitchFamily="18" charset="0"/>
              </a:rPr>
              <a:t>The phase angle is an angular measurement of the position of one sinusoid signal with respect to a reference.</a:t>
            </a:r>
          </a:p>
          <a:p>
            <a:pPr eaLnBrk="1" hangingPunct="1"/>
            <a:r>
              <a:rPr lang="en-US" sz="2800" dirty="0" smtClean="0">
                <a:latin typeface="Times New Roman" pitchFamily="18" charset="0"/>
                <a:cs typeface="Times New Roman" pitchFamily="18" charset="0"/>
              </a:rPr>
              <a:t>The signal and reference must have the same frequency.</a:t>
            </a:r>
          </a:p>
        </p:txBody>
      </p:sp>
    </p:spTree>
    <p:custDataLst>
      <p:tags r:id="rId1"/>
    </p:custDataLst>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b="1" dirty="0" smtClean="0">
                <a:latin typeface="Times New Roman" pitchFamily="18" charset="0"/>
                <a:cs typeface="Times New Roman" pitchFamily="18" charset="0"/>
              </a:rPr>
              <a:t>Calculation of Phase</a:t>
            </a:r>
          </a:p>
        </p:txBody>
      </p:sp>
      <p:sp>
        <p:nvSpPr>
          <p:cNvPr id="20483" name="Content Placeholder 2"/>
          <p:cNvSpPr>
            <a:spLocks noGrp="1"/>
          </p:cNvSpPr>
          <p:nvPr>
            <p:ph idx="1"/>
          </p:nvPr>
        </p:nvSpPr>
        <p:spPr>
          <a:xfrm>
            <a:off x="0" y="1600200"/>
            <a:ext cx="9144000" cy="4876800"/>
          </a:xfrm>
        </p:spPr>
        <p:txBody>
          <a:bodyPr>
            <a:normAutofit/>
          </a:bodyPr>
          <a:lstStyle/>
          <a:p>
            <a:pPr eaLnBrk="1" hangingPunct="1"/>
            <a:r>
              <a:rPr lang="en-US" sz="2800" dirty="0" smtClean="0">
                <a:latin typeface="Times New Roman" pitchFamily="18" charset="0"/>
                <a:cs typeface="Times New Roman" pitchFamily="18" charset="0"/>
              </a:rPr>
              <a:t>Suppose there are three signals</a:t>
            </a:r>
          </a:p>
          <a:p>
            <a:pPr eaLnBrk="1" hangingPunct="1"/>
            <a:r>
              <a:rPr lang="en-US" sz="2800" dirty="0" smtClean="0">
                <a:latin typeface="Times New Roman" pitchFamily="18" charset="0"/>
                <a:cs typeface="Times New Roman" pitchFamily="18" charset="0"/>
              </a:rPr>
              <a:t>One signal is the reference</a:t>
            </a:r>
          </a:p>
          <a:p>
            <a:pPr eaLnBrk="1" hangingPunct="1"/>
            <a:r>
              <a:rPr lang="en-US" sz="2800" dirty="0" smtClean="0">
                <a:latin typeface="Times New Roman" pitchFamily="18" charset="0"/>
                <a:cs typeface="Times New Roman" pitchFamily="18" charset="0"/>
              </a:rPr>
              <a:t>I have chosen the reference to be the signal in blue on the following slide</a:t>
            </a:r>
          </a:p>
          <a:p>
            <a:pPr eaLnBrk="1" hangingPunct="1"/>
            <a:r>
              <a:rPr lang="en-US" sz="2800" dirty="0" smtClean="0">
                <a:latin typeface="Times New Roman" pitchFamily="18" charset="0"/>
                <a:cs typeface="Times New Roman" pitchFamily="18" charset="0"/>
              </a:rPr>
              <a:t>The phase of the other two signals will be calculated with respect to the reference signal.</a:t>
            </a:r>
          </a:p>
          <a:p>
            <a:pPr eaLnBrk="1" hangingPunct="1"/>
            <a:r>
              <a:rPr lang="en-US" sz="2800" dirty="0" smtClean="0">
                <a:latin typeface="Times New Roman" pitchFamily="18" charset="0"/>
                <a:cs typeface="Times New Roman" pitchFamily="18" charset="0"/>
              </a:rPr>
              <a:t>The period of each signal should be the same, which means that all signals have the same frequency.</a:t>
            </a:r>
          </a:p>
        </p:txBody>
      </p:sp>
    </p:spTree>
    <p:custDataLst>
      <p:tags r:id="rId1"/>
    </p:custDataLst>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nvGraphicFramePr>
        <p:xfrm>
          <a:off x="609600" y="914400"/>
          <a:ext cx="8077200" cy="5943600"/>
        </p:xfrm>
        <a:graphic>
          <a:graphicData uri="http://schemas.openxmlformats.org/drawingml/2006/chart">
            <c:chart xmlns:c="http://schemas.openxmlformats.org/drawingml/2006/chart" xmlns:r="http://schemas.openxmlformats.org/officeDocument/2006/relationships" r:id="rId3"/>
          </a:graphicData>
        </a:graphic>
      </p:graphicFrame>
      <p:sp>
        <p:nvSpPr>
          <p:cNvPr id="21507" name="TextBox 5"/>
          <p:cNvSpPr txBox="1">
            <a:spLocks noChangeArrowheads="1"/>
          </p:cNvSpPr>
          <p:nvPr/>
        </p:nvSpPr>
        <p:spPr bwMode="auto">
          <a:xfrm>
            <a:off x="5486400" y="4267200"/>
            <a:ext cx="2057400" cy="369888"/>
          </a:xfrm>
          <a:prstGeom prst="rect">
            <a:avLst/>
          </a:prstGeom>
          <a:noFill/>
          <a:ln w="9525">
            <a:noFill/>
            <a:miter lim="800000"/>
            <a:headEnd/>
            <a:tailEnd/>
          </a:ln>
        </p:spPr>
        <p:txBody>
          <a:bodyPr>
            <a:spAutoFit/>
          </a:bodyPr>
          <a:lstStyle/>
          <a:p>
            <a:r>
              <a:rPr lang="en-US">
                <a:latin typeface="Constantia" pitchFamily="18" charset="0"/>
              </a:rPr>
              <a:t>Time (seconds)</a:t>
            </a:r>
          </a:p>
        </p:txBody>
      </p:sp>
      <p:sp>
        <p:nvSpPr>
          <p:cNvPr id="21508" name="TextBox 6"/>
          <p:cNvSpPr txBox="1">
            <a:spLocks noChangeArrowheads="1"/>
          </p:cNvSpPr>
          <p:nvPr/>
        </p:nvSpPr>
        <p:spPr bwMode="auto">
          <a:xfrm rot="-5400000">
            <a:off x="-386556" y="2977356"/>
            <a:ext cx="2057400" cy="369888"/>
          </a:xfrm>
          <a:prstGeom prst="rect">
            <a:avLst/>
          </a:prstGeom>
          <a:noFill/>
          <a:ln w="9525">
            <a:noFill/>
            <a:miter lim="800000"/>
            <a:headEnd/>
            <a:tailEnd/>
          </a:ln>
        </p:spPr>
        <p:txBody>
          <a:bodyPr>
            <a:spAutoFit/>
          </a:bodyPr>
          <a:lstStyle/>
          <a:p>
            <a:r>
              <a:rPr lang="en-US">
                <a:latin typeface="Constantia" pitchFamily="18" charset="0"/>
              </a:rPr>
              <a:t>Voltage (V)</a:t>
            </a:r>
          </a:p>
        </p:txBody>
      </p:sp>
    </p:spTree>
    <p:custDataLst>
      <p:tags r:id="rId1"/>
    </p:custDataLst>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b="1" dirty="0" smtClean="0">
                <a:latin typeface="Times New Roman" pitchFamily="18" charset="0"/>
                <a:cs typeface="Times New Roman" pitchFamily="18" charset="0"/>
              </a:rPr>
              <a:t>Example #1 </a:t>
            </a:r>
          </a:p>
        </p:txBody>
      </p:sp>
      <p:sp>
        <p:nvSpPr>
          <p:cNvPr id="22531" name="Content Placeholder 2"/>
          <p:cNvSpPr>
            <a:spLocks noGrp="1"/>
          </p:cNvSpPr>
          <p:nvPr>
            <p:ph idx="1"/>
          </p:nvPr>
        </p:nvSpPr>
        <p:spPr>
          <a:xfrm>
            <a:off x="0" y="1600200"/>
            <a:ext cx="9144000" cy="4525963"/>
          </a:xfrm>
        </p:spPr>
        <p:txBody>
          <a:bodyPr>
            <a:normAutofit/>
          </a:bodyPr>
          <a:lstStyle/>
          <a:p>
            <a:pPr eaLnBrk="1" hangingPunct="1"/>
            <a:r>
              <a:rPr lang="en-US" sz="2800" dirty="0" smtClean="0">
                <a:latin typeface="Times New Roman" pitchFamily="18" charset="0"/>
                <a:cs typeface="Times New Roman" pitchFamily="18" charset="0"/>
              </a:rPr>
              <a:t>Calculate the period, T,  for the reference signal</a:t>
            </a:r>
          </a:p>
          <a:p>
            <a:pPr eaLnBrk="1" hangingPunct="1"/>
            <a:r>
              <a:rPr lang="en-US" sz="2800" dirty="0" smtClean="0">
                <a:latin typeface="Times New Roman" pitchFamily="18" charset="0"/>
                <a:cs typeface="Times New Roman" pitchFamily="18" charset="0"/>
              </a:rPr>
              <a:t>This is the time for a full cycle to be completed.</a:t>
            </a:r>
          </a:p>
          <a:p>
            <a:pPr lvl="2" eaLnBrk="1" hangingPunct="1"/>
            <a:r>
              <a:rPr lang="en-US" sz="2800" dirty="0" smtClean="0">
                <a:latin typeface="Times New Roman" pitchFamily="18" charset="0"/>
                <a:cs typeface="Times New Roman" pitchFamily="18" charset="0"/>
              </a:rPr>
              <a:t>T= 500 second for Signal 1</a:t>
            </a:r>
          </a:p>
          <a:p>
            <a:pPr marL="120650" lvl="2" indent="-60325"/>
            <a:r>
              <a:rPr lang="en-US" sz="2800" dirty="0" smtClean="0">
                <a:latin typeface="Times New Roman" pitchFamily="18" charset="0"/>
                <a:cs typeface="Times New Roman" pitchFamily="18" charset="0"/>
              </a:rPr>
              <a:t> Calculate the difference in time between zero crossings of</a:t>
            </a:r>
          </a:p>
          <a:p>
            <a:pPr marL="120650" lvl="2" indent="-60325"/>
            <a:r>
              <a:rPr lang="en-US" sz="2800" dirty="0" smtClean="0">
                <a:latin typeface="Times New Roman" pitchFamily="18" charset="0"/>
                <a:cs typeface="Times New Roman" pitchFamily="18" charset="0"/>
              </a:rPr>
              <a:t>Signal 2 and Signal 1:  </a:t>
            </a:r>
            <a:r>
              <a:rPr lang="en-US" sz="2800" dirty="0" err="1" smtClean="0">
                <a:latin typeface="Times New Roman" pitchFamily="18" charset="0"/>
                <a:cs typeface="Times New Roman" pitchFamily="18" charset="0"/>
              </a:rPr>
              <a:t>Dt</a:t>
            </a:r>
            <a:r>
              <a:rPr lang="en-US" sz="2800" dirty="0" smtClean="0">
                <a:latin typeface="Times New Roman" pitchFamily="18" charset="0"/>
                <a:cs typeface="Times New Roman" pitchFamily="18" charset="0"/>
              </a:rPr>
              <a:t> = 40 second – 0 seconds = 40 s</a:t>
            </a:r>
          </a:p>
          <a:p>
            <a:pPr marL="120650" lvl="2" indent="-60325"/>
            <a:r>
              <a:rPr lang="en-US" sz="2800" dirty="0" smtClean="0">
                <a:latin typeface="Times New Roman" pitchFamily="18" charset="0"/>
                <a:cs typeface="Times New Roman" pitchFamily="18" charset="0"/>
              </a:rPr>
              <a:t>Signal 3 and Signal 1:  </a:t>
            </a:r>
            <a:r>
              <a:rPr lang="en-US" sz="2800" dirty="0" err="1" smtClean="0">
                <a:latin typeface="Times New Roman" pitchFamily="18" charset="0"/>
                <a:cs typeface="Times New Roman" pitchFamily="18" charset="0"/>
              </a:rPr>
              <a:t>Dt</a:t>
            </a:r>
            <a:r>
              <a:rPr lang="en-US" sz="2800" dirty="0" smtClean="0">
                <a:latin typeface="Times New Roman" pitchFamily="18" charset="0"/>
                <a:cs typeface="Times New Roman" pitchFamily="18" charset="0"/>
              </a:rPr>
              <a:t> = 480 seconds – 0 seconds= 480 s</a:t>
            </a:r>
          </a:p>
        </p:txBody>
      </p:sp>
    </p:spTree>
    <p:custDataLst>
      <p:tags r:id="rId1"/>
    </p:custDataLst>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b="1" dirty="0" smtClean="0">
                <a:latin typeface="Times New Roman" pitchFamily="18" charset="0"/>
                <a:cs typeface="Times New Roman" pitchFamily="18" charset="0"/>
              </a:rPr>
              <a:t>Example #1 (</a:t>
            </a:r>
            <a:r>
              <a:rPr lang="en-US" b="1" dirty="0" err="1" smtClean="0">
                <a:latin typeface="Times New Roman" pitchFamily="18" charset="0"/>
                <a:cs typeface="Times New Roman" pitchFamily="18" charset="0"/>
              </a:rPr>
              <a:t>con’t</a:t>
            </a:r>
            <a:r>
              <a:rPr lang="en-US" b="1" dirty="0" smtClean="0">
                <a:latin typeface="Times New Roman" pitchFamily="18" charset="0"/>
                <a:cs typeface="Times New Roman" pitchFamily="18" charset="0"/>
              </a:rPr>
              <a:t>)</a:t>
            </a:r>
          </a:p>
        </p:txBody>
      </p:sp>
      <p:sp>
        <p:nvSpPr>
          <p:cNvPr id="23555" name="Content Placeholder 2"/>
          <p:cNvSpPr>
            <a:spLocks noGrp="1"/>
          </p:cNvSpPr>
          <p:nvPr>
            <p:ph idx="1"/>
          </p:nvPr>
        </p:nvSpPr>
        <p:spPr>
          <a:xfrm>
            <a:off x="0" y="1600200"/>
            <a:ext cx="9144000" cy="5257800"/>
          </a:xfrm>
        </p:spPr>
        <p:txBody>
          <a:bodyPr>
            <a:normAutofit lnSpcReduction="10000"/>
          </a:bodyPr>
          <a:lstStyle/>
          <a:p>
            <a:pPr eaLnBrk="1" hangingPunct="1"/>
            <a:r>
              <a:rPr lang="en-US" sz="2800" dirty="0" smtClean="0">
                <a:latin typeface="Times New Roman" pitchFamily="18" charset="0"/>
                <a:cs typeface="Times New Roman" pitchFamily="18" charset="0"/>
              </a:rPr>
              <a:t>The sinusoidal function that describes Signal 1, the reference voltage, is</a:t>
            </a:r>
          </a:p>
          <a:p>
            <a:pPr lvl="2" eaLnBrk="1" hangingPunct="1">
              <a:buFont typeface="Wingdings 2" pitchFamily="18" charset="2"/>
              <a:buNone/>
            </a:pPr>
            <a:r>
              <a:rPr lang="en-US" sz="2800" dirty="0" smtClean="0">
                <a:latin typeface="Times New Roman" pitchFamily="18" charset="0"/>
                <a:cs typeface="Times New Roman" pitchFamily="18" charset="0"/>
              </a:rPr>
              <a:t>		V(t) = 5V sin (wt) where w = 2p/T = 12.6 </a:t>
            </a:r>
            <a:r>
              <a:rPr lang="en-US" sz="2800" dirty="0" err="1" smtClean="0">
                <a:latin typeface="Times New Roman" pitchFamily="18" charset="0"/>
                <a:cs typeface="Times New Roman" pitchFamily="18" charset="0"/>
              </a:rPr>
              <a:t>mrad</a:t>
            </a:r>
            <a:r>
              <a:rPr lang="en-US" sz="2800" dirty="0" smtClean="0">
                <a:latin typeface="Times New Roman" pitchFamily="18" charset="0"/>
                <a:cs typeface="Times New Roman" pitchFamily="18" charset="0"/>
              </a:rPr>
              <a:t>/s</a:t>
            </a:r>
          </a:p>
          <a:p>
            <a:pPr eaLnBrk="1" hangingPunct="1"/>
            <a:r>
              <a:rPr lang="en-US" sz="2800" dirty="0" smtClean="0">
                <a:latin typeface="Times New Roman" pitchFamily="18" charset="0"/>
                <a:cs typeface="Times New Roman" pitchFamily="18" charset="0"/>
              </a:rPr>
              <a:t>To write the sinusoidal function that describes Signals 2 and 3, we need to address the fact that there is a shift in the zero crossings </a:t>
            </a:r>
          </a:p>
          <a:p>
            <a:pPr eaLnBrk="1" hangingPunct="1">
              <a:buFont typeface="Wingdings 2" pitchFamily="18" charset="2"/>
              <a:buNone/>
            </a:pPr>
            <a:endParaRPr lang="en-US" sz="2800" dirty="0" smtClean="0">
              <a:latin typeface="Times New Roman" pitchFamily="18" charset="0"/>
              <a:cs typeface="Times New Roman" pitchFamily="18" charset="0"/>
            </a:endParaRPr>
          </a:p>
          <a:p>
            <a:pPr lvl="2" eaLnBrk="1" hangingPunct="1">
              <a:buFont typeface="Wingdings 2" pitchFamily="18" charset="2"/>
              <a:buNone/>
            </a:pPr>
            <a:r>
              <a:rPr lang="en-US" sz="2800" dirty="0" smtClean="0">
                <a:latin typeface="Times New Roman" pitchFamily="18" charset="0"/>
                <a:cs typeface="Times New Roman" pitchFamily="18" charset="0"/>
              </a:rPr>
              <a:t>	V(t) = A sin (wt + f) where w = 2p/T </a:t>
            </a:r>
          </a:p>
          <a:p>
            <a:pPr lvl="2" eaLnBrk="1" hangingPunct="1">
              <a:buFont typeface="Wingdings 2" pitchFamily="18" charset="2"/>
              <a:buNone/>
            </a:pPr>
            <a:r>
              <a:rPr lang="en-US" sz="2800" dirty="0" smtClean="0">
                <a:latin typeface="Times New Roman" pitchFamily="18" charset="0"/>
                <a:cs typeface="Times New Roman" pitchFamily="18" charset="0"/>
              </a:rPr>
              <a:t>	f = -2p </a:t>
            </a:r>
            <a:r>
              <a:rPr lang="en-US" sz="2800" dirty="0" err="1" smtClean="0">
                <a:latin typeface="Times New Roman" pitchFamily="18" charset="0"/>
                <a:cs typeface="Times New Roman" pitchFamily="18" charset="0"/>
              </a:rPr>
              <a:t>Dt</a:t>
            </a:r>
            <a:r>
              <a:rPr lang="en-US" sz="2800" dirty="0" smtClean="0">
                <a:latin typeface="Times New Roman" pitchFamily="18" charset="0"/>
                <a:cs typeface="Times New Roman" pitchFamily="18" charset="0"/>
              </a:rPr>
              <a:t>/T in radians or f = -360</a:t>
            </a:r>
            <a:r>
              <a:rPr lang="en-US" sz="2800" baseline="30000" dirty="0" smtClean="0">
                <a:latin typeface="Times New Roman" pitchFamily="18" charset="0"/>
                <a:cs typeface="Times New Roman" pitchFamily="18" charset="0"/>
              </a:rPr>
              <a:t>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Dt</a:t>
            </a:r>
            <a:r>
              <a:rPr lang="en-US" sz="2800" dirty="0" smtClean="0">
                <a:latin typeface="Times New Roman" pitchFamily="18" charset="0"/>
                <a:cs typeface="Times New Roman" pitchFamily="18" charset="0"/>
              </a:rPr>
              <a:t>/T </a:t>
            </a:r>
          </a:p>
          <a:p>
            <a:pPr lvl="2" eaLnBrk="1" hangingPunct="1">
              <a:buFont typeface="Wingdings 2" pitchFamily="18" charset="2"/>
              <a:buNone/>
            </a:pPr>
            <a:endParaRPr lang="en-US" sz="2800" dirty="0" smtClean="0">
              <a:latin typeface="Times New Roman" pitchFamily="18" charset="0"/>
              <a:cs typeface="Times New Roman" pitchFamily="18" charset="0"/>
            </a:endParaRPr>
          </a:p>
          <a:p>
            <a:pPr lvl="2" eaLnBrk="1" hangingPunct="1"/>
            <a:r>
              <a:rPr lang="en-US" sz="2800" dirty="0" smtClean="0">
                <a:latin typeface="Times New Roman" pitchFamily="18" charset="0"/>
                <a:cs typeface="Times New Roman" pitchFamily="18" charset="0"/>
              </a:rPr>
              <a:t> f  is called the phase shift</a:t>
            </a:r>
          </a:p>
        </p:txBody>
      </p:sp>
    </p:spTree>
    <p:custDataLst>
      <p:tags r:id="rId1"/>
    </p:custDataLst>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0"/>
            <a:ext cx="8229600" cy="1143000"/>
          </a:xfrm>
        </p:spPr>
        <p:txBody>
          <a:bodyPr/>
          <a:lstStyle/>
          <a:p>
            <a:pPr eaLnBrk="1" hangingPunct="1"/>
            <a:r>
              <a:rPr lang="en-US" b="1" dirty="0" smtClean="0">
                <a:latin typeface="Times New Roman" pitchFamily="18" charset="0"/>
                <a:cs typeface="Times New Roman" pitchFamily="18" charset="0"/>
              </a:rPr>
              <a:t>Lagging and Leading</a:t>
            </a:r>
          </a:p>
        </p:txBody>
      </p:sp>
      <p:sp>
        <p:nvSpPr>
          <p:cNvPr id="24579" name="Content Placeholder 2"/>
          <p:cNvSpPr>
            <a:spLocks noGrp="1"/>
          </p:cNvSpPr>
          <p:nvPr>
            <p:ph idx="1"/>
          </p:nvPr>
        </p:nvSpPr>
        <p:spPr>
          <a:xfrm>
            <a:off x="0" y="1143000"/>
            <a:ext cx="9144000" cy="5715000"/>
          </a:xfrm>
        </p:spPr>
        <p:txBody>
          <a:bodyPr>
            <a:noAutofit/>
          </a:bodyPr>
          <a:lstStyle/>
          <a:p>
            <a:pPr marL="342900" lvl="2" indent="-342900" eaLnBrk="1" hangingPunct="1"/>
            <a:r>
              <a:rPr lang="en-US" sz="2800" dirty="0" smtClean="0">
                <a:latin typeface="Times New Roman" pitchFamily="18" charset="0"/>
                <a:cs typeface="Times New Roman" pitchFamily="18" charset="0"/>
              </a:rPr>
              <a:t>Don’t get fooled by the positions of the curves on the graph!</a:t>
            </a:r>
          </a:p>
          <a:p>
            <a:pPr marL="342900" lvl="2" indent="-342900" eaLnBrk="1" hangingPunct="1">
              <a:buFont typeface="Wingdings 2" pitchFamily="18" charset="2"/>
              <a:buNone/>
            </a:pPr>
            <a:endParaRPr lang="en-US" sz="2800" dirty="0" smtClean="0">
              <a:latin typeface="Times New Roman" pitchFamily="18" charset="0"/>
              <a:cs typeface="Times New Roman" pitchFamily="18" charset="0"/>
            </a:endParaRPr>
          </a:p>
          <a:p>
            <a:pPr marL="342900" lvl="2" indent="-342900" eaLnBrk="1" hangingPunct="1"/>
            <a:r>
              <a:rPr lang="en-US" sz="2800" dirty="0" smtClean="0">
                <a:latin typeface="Times New Roman" pitchFamily="18" charset="0"/>
                <a:cs typeface="Times New Roman" pitchFamily="18" charset="0"/>
              </a:rPr>
              <a:t>Signal 2: V(t) = 5V sin [(12.6 </a:t>
            </a:r>
            <a:r>
              <a:rPr lang="en-US" sz="2800" dirty="0" err="1" smtClean="0">
                <a:latin typeface="Times New Roman" pitchFamily="18" charset="0"/>
                <a:cs typeface="Times New Roman" pitchFamily="18" charset="0"/>
              </a:rPr>
              <a:t>mrad</a:t>
            </a:r>
            <a:r>
              <a:rPr lang="en-US" sz="2800" dirty="0" smtClean="0">
                <a:latin typeface="Times New Roman" pitchFamily="18" charset="0"/>
                <a:cs typeface="Times New Roman" pitchFamily="18" charset="0"/>
              </a:rPr>
              <a:t>/s)t – 28.8</a:t>
            </a:r>
            <a:r>
              <a:rPr lang="en-US" sz="2800" baseline="30000" dirty="0" smtClean="0">
                <a:latin typeface="Times New Roman" pitchFamily="18" charset="0"/>
                <a:cs typeface="Times New Roman" pitchFamily="18" charset="0"/>
              </a:rPr>
              <a:t>o</a:t>
            </a:r>
            <a:r>
              <a:rPr lang="en-US" sz="2800" dirty="0" smtClean="0">
                <a:latin typeface="Times New Roman" pitchFamily="18" charset="0"/>
                <a:cs typeface="Times New Roman" pitchFamily="18" charset="0"/>
              </a:rPr>
              <a:t>]</a:t>
            </a:r>
          </a:p>
          <a:p>
            <a:pPr marL="800100" lvl="3" indent="-342900" eaLnBrk="1" hangingPunct="1"/>
            <a:r>
              <a:rPr lang="en-US" sz="2800" dirty="0" smtClean="0">
                <a:latin typeface="Times New Roman" pitchFamily="18" charset="0"/>
                <a:cs typeface="Times New Roman" pitchFamily="18" charset="0"/>
              </a:rPr>
              <a:t> f  is -0.502 radians or -28.8 degrees</a:t>
            </a:r>
          </a:p>
          <a:p>
            <a:pPr marL="800100" lvl="3" indent="-342900" eaLnBrk="1" hangingPunct="1"/>
            <a:r>
              <a:rPr lang="en-US" sz="2800" dirty="0" smtClean="0">
                <a:latin typeface="Times New Roman" pitchFamily="18" charset="0"/>
                <a:cs typeface="Times New Roman" pitchFamily="18" charset="0"/>
              </a:rPr>
              <a:t>Signal 2 lags Signal 1 as it reaches zero at a later time than Signal 1</a:t>
            </a:r>
          </a:p>
          <a:p>
            <a:pPr marL="800100" lvl="3" indent="-342900" eaLnBrk="1" hangingPunct="1">
              <a:buFont typeface="Wingdings 2" pitchFamily="18" charset="2"/>
              <a:buNone/>
            </a:pPr>
            <a:endParaRPr lang="en-US" sz="2800" dirty="0" smtClean="0">
              <a:latin typeface="Times New Roman" pitchFamily="18" charset="0"/>
              <a:cs typeface="Times New Roman" pitchFamily="18" charset="0"/>
            </a:endParaRPr>
          </a:p>
          <a:p>
            <a:pPr marL="342900" lvl="2" indent="-342900" eaLnBrk="1" hangingPunct="1"/>
            <a:r>
              <a:rPr lang="en-US" sz="2800" dirty="0" smtClean="0">
                <a:latin typeface="Times New Roman" pitchFamily="18" charset="0"/>
                <a:cs typeface="Times New Roman" pitchFamily="18" charset="0"/>
              </a:rPr>
              <a:t>Signal 3: V(t) = 5V sin [(12.6 </a:t>
            </a:r>
            <a:r>
              <a:rPr lang="en-US" sz="2800" dirty="0" err="1" smtClean="0">
                <a:latin typeface="Times New Roman" pitchFamily="18" charset="0"/>
                <a:cs typeface="Times New Roman" pitchFamily="18" charset="0"/>
              </a:rPr>
              <a:t>mrad</a:t>
            </a:r>
            <a:r>
              <a:rPr lang="en-US" sz="2800" dirty="0" smtClean="0">
                <a:latin typeface="Times New Roman" pitchFamily="18" charset="0"/>
                <a:cs typeface="Times New Roman" pitchFamily="18" charset="0"/>
              </a:rPr>
              <a:t>/s)t + 14.4</a:t>
            </a:r>
            <a:r>
              <a:rPr lang="en-US" sz="2800" baseline="30000" dirty="0" smtClean="0">
                <a:latin typeface="Times New Roman" pitchFamily="18" charset="0"/>
                <a:cs typeface="Times New Roman" pitchFamily="18" charset="0"/>
              </a:rPr>
              <a:t>o</a:t>
            </a:r>
            <a:r>
              <a:rPr lang="en-US" sz="2800" dirty="0" smtClean="0">
                <a:latin typeface="Times New Roman" pitchFamily="18" charset="0"/>
                <a:cs typeface="Times New Roman" pitchFamily="18" charset="0"/>
              </a:rPr>
              <a:t>]</a:t>
            </a:r>
          </a:p>
          <a:p>
            <a:pPr marL="800100" lvl="3" indent="-342900" eaLnBrk="1" hangingPunct="1"/>
            <a:r>
              <a:rPr lang="en-US" sz="2800" dirty="0" smtClean="0">
                <a:latin typeface="Times New Roman" pitchFamily="18" charset="0"/>
                <a:cs typeface="Times New Roman" pitchFamily="18" charset="0"/>
              </a:rPr>
              <a:t>f  is 0.251 radians or 14.4 degrees</a:t>
            </a:r>
          </a:p>
          <a:p>
            <a:pPr marL="800100" lvl="3" indent="-342900" eaLnBrk="1" hangingPunct="1"/>
            <a:r>
              <a:rPr lang="en-US" sz="2800" dirty="0" smtClean="0">
                <a:latin typeface="Times New Roman" pitchFamily="18" charset="0"/>
                <a:cs typeface="Times New Roman" pitchFamily="18" charset="0"/>
              </a:rPr>
              <a:t>Signal 3 leads Signal 1 as it reaches zero at an earlier time than Signal 1</a:t>
            </a:r>
          </a:p>
        </p:txBody>
      </p:sp>
    </p:spTree>
    <p:custDataLst>
      <p:tags r:id="rId1"/>
    </p:custDataLst>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itle 1"/>
          <p:cNvSpPr>
            <a:spLocks noGrp="1"/>
          </p:cNvSpPr>
          <p:nvPr>
            <p:ph type="title"/>
          </p:nvPr>
        </p:nvSpPr>
        <p:spPr/>
        <p:txBody>
          <a:bodyPr/>
          <a:lstStyle/>
          <a:p>
            <a:pPr eaLnBrk="1" hangingPunct="1"/>
            <a:r>
              <a:rPr lang="en-US" b="1" dirty="0" smtClean="0">
                <a:latin typeface="Times New Roman" pitchFamily="18" charset="0"/>
                <a:cs typeface="Times New Roman" pitchFamily="18" charset="0"/>
              </a:rPr>
              <a:t>Writing Formulas</a:t>
            </a:r>
          </a:p>
        </p:txBody>
      </p:sp>
      <p:graphicFrame>
        <p:nvGraphicFramePr>
          <p:cNvPr id="7170" name="Content Placeholder 3"/>
          <p:cNvGraphicFramePr>
            <a:graphicFrameLocks noChangeAspect="1"/>
          </p:cNvGraphicFramePr>
          <p:nvPr>
            <p:ph idx="1"/>
          </p:nvPr>
        </p:nvGraphicFramePr>
        <p:xfrm>
          <a:off x="2057400" y="2286000"/>
          <a:ext cx="4799013" cy="930275"/>
        </p:xfrm>
        <a:graphic>
          <a:graphicData uri="http://schemas.openxmlformats.org/presentationml/2006/ole">
            <p:oleObj spid="_x0000_s7170" name="Equation" r:id="rId4" imgW="1244520" imgH="241200" progId="Equation.3">
              <p:embed/>
            </p:oleObj>
          </a:graphicData>
        </a:graphic>
      </p:graphicFrame>
      <p:sp>
        <p:nvSpPr>
          <p:cNvPr id="7172" name="TextBox 4"/>
          <p:cNvSpPr txBox="1">
            <a:spLocks noChangeArrowheads="1"/>
          </p:cNvSpPr>
          <p:nvPr/>
        </p:nvSpPr>
        <p:spPr bwMode="auto">
          <a:xfrm>
            <a:off x="228600" y="3581400"/>
            <a:ext cx="8915400" cy="954107"/>
          </a:xfrm>
          <a:prstGeom prst="rect">
            <a:avLst/>
          </a:prstGeom>
          <a:noFill/>
          <a:ln w="9525">
            <a:noFill/>
            <a:miter lim="800000"/>
            <a:headEnd/>
            <a:tailEnd/>
          </a:ln>
        </p:spPr>
        <p:txBody>
          <a:bodyPr wrap="square">
            <a:spAutoFit/>
          </a:bodyPr>
          <a:lstStyle/>
          <a:p>
            <a:pPr>
              <a:buFont typeface="Arial" pitchFamily="34" charset="0"/>
              <a:buChar char="•"/>
            </a:pPr>
            <a:r>
              <a:rPr lang="en-US" sz="2800" dirty="0" smtClean="0">
                <a:latin typeface="Times New Roman" pitchFamily="18" charset="0"/>
                <a:cs typeface="Times New Roman" pitchFamily="18" charset="0"/>
              </a:rPr>
              <a:t> where </a:t>
            </a:r>
            <a:r>
              <a:rPr lang="en-US" sz="2800" dirty="0">
                <a:latin typeface="Times New Roman" pitchFamily="18" charset="0"/>
                <a:cs typeface="Times New Roman" pitchFamily="18" charset="0"/>
              </a:rPr>
              <a:t>f is in degrees and the units for w are usually not included.</a:t>
            </a:r>
          </a:p>
        </p:txBody>
      </p:sp>
    </p:spTree>
    <p:custDataLst>
      <p:tags r:id="rId2"/>
    </p:custDataLst>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b="1" dirty="0" smtClean="0">
                <a:latin typeface="Times New Roman" pitchFamily="18" charset="0"/>
                <a:cs typeface="Times New Roman" pitchFamily="18" charset="0"/>
              </a:rPr>
              <a:t>Objective of Lecture</a:t>
            </a:r>
          </a:p>
        </p:txBody>
      </p:sp>
      <p:sp>
        <p:nvSpPr>
          <p:cNvPr id="14339" name="Content Placeholder 2"/>
          <p:cNvSpPr>
            <a:spLocks noGrp="1"/>
          </p:cNvSpPr>
          <p:nvPr>
            <p:ph idx="1"/>
          </p:nvPr>
        </p:nvSpPr>
        <p:spPr/>
        <p:txBody>
          <a:bodyPr>
            <a:normAutofit fontScale="92500"/>
          </a:bodyPr>
          <a:lstStyle/>
          <a:p>
            <a:pPr eaLnBrk="1" hangingPunct="1"/>
            <a:r>
              <a:rPr lang="en-US" smtClean="0"/>
              <a:t>Discuss the characteristics of a sinusoidal wave.</a:t>
            </a:r>
          </a:p>
          <a:p>
            <a:pPr eaLnBrk="1" hangingPunct="1"/>
            <a:r>
              <a:rPr lang="en-US" smtClean="0"/>
              <a:t>Define the mathematical relationship between the period, frequency, and angular frequency of a sine wave.</a:t>
            </a:r>
          </a:p>
          <a:p>
            <a:pPr eaLnBrk="1" hangingPunct="1"/>
            <a:r>
              <a:rPr lang="en-US" smtClean="0"/>
              <a:t>Explain how to define the amplitude of a sine wave.</a:t>
            </a:r>
          </a:p>
          <a:p>
            <a:pPr eaLnBrk="1" hangingPunct="1"/>
            <a:r>
              <a:rPr lang="en-US" smtClean="0"/>
              <a:t>Describe what a phase angle is and the difference between lagging and leading signals.</a:t>
            </a:r>
          </a:p>
        </p:txBody>
      </p:sp>
    </p:spTree>
    <p:custDataLst>
      <p:tags r:id="rId1"/>
    </p:custDataLst>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Title 1"/>
          <p:cNvSpPr>
            <a:spLocks noGrp="1"/>
          </p:cNvSpPr>
          <p:nvPr>
            <p:ph type="title"/>
          </p:nvPr>
        </p:nvSpPr>
        <p:spPr/>
        <p:txBody>
          <a:bodyPr/>
          <a:lstStyle/>
          <a:p>
            <a:pPr eaLnBrk="1" hangingPunct="1"/>
            <a:r>
              <a:rPr lang="en-US" b="1" dirty="0" smtClean="0">
                <a:latin typeface="Times New Roman" pitchFamily="18" charset="0"/>
                <a:cs typeface="Times New Roman" pitchFamily="18" charset="0"/>
              </a:rPr>
              <a:t>Summary</a:t>
            </a:r>
          </a:p>
        </p:txBody>
      </p:sp>
      <p:sp>
        <p:nvSpPr>
          <p:cNvPr id="3" name="Content Placeholder 2"/>
          <p:cNvSpPr>
            <a:spLocks noGrp="1"/>
          </p:cNvSpPr>
          <p:nvPr>
            <p:ph idx="1"/>
          </p:nvPr>
        </p:nvSpPr>
        <p:spPr>
          <a:xfrm>
            <a:off x="0" y="1219200"/>
            <a:ext cx="9144000" cy="5638800"/>
          </a:xfrm>
        </p:spPr>
        <p:txBody>
          <a:bodyPr>
            <a:noAutofit/>
          </a:bodyPr>
          <a:lstStyle/>
          <a:p>
            <a:pPr marL="274320" indent="-274320">
              <a:buClr>
                <a:schemeClr val="accent3"/>
              </a:buClr>
              <a:buFont typeface="Wingdings" pitchFamily="2" charset="2"/>
              <a:buChar char="q"/>
              <a:defRPr/>
            </a:pPr>
            <a:r>
              <a:rPr lang="en-US" sz="2800" dirty="0" smtClean="0">
                <a:latin typeface="Times New Roman" pitchFamily="18" charset="0"/>
                <a:cs typeface="Times New Roman" pitchFamily="18" charset="0"/>
              </a:rPr>
              <a:t> AC signals are sinusoidal functions.  </a:t>
            </a:r>
          </a:p>
          <a:p>
            <a:pPr marL="640080" lvl="1" indent="-246888" eaLnBrk="1" fontAlgn="auto" hangingPunct="1">
              <a:spcAft>
                <a:spcPts val="0"/>
              </a:spcAft>
              <a:buFont typeface="Wingdings 2"/>
              <a:buChar char=""/>
              <a:defRPr/>
            </a:pPr>
            <a:r>
              <a:rPr lang="en-US" dirty="0" smtClean="0">
                <a:latin typeface="Times New Roman" pitchFamily="18" charset="0"/>
                <a:cs typeface="Times New Roman" pitchFamily="18" charset="0"/>
              </a:rPr>
              <a:t>The mathematical description of the sinusoid includes the peak amplitude and the angular frequency and may include a phase angle.</a:t>
            </a:r>
          </a:p>
          <a:p>
            <a:pPr marL="640080" lvl="1" indent="-246888" eaLnBrk="1" fontAlgn="auto" hangingPunct="1">
              <a:spcAft>
                <a:spcPts val="0"/>
              </a:spcAft>
              <a:buFont typeface="Wingdings 2"/>
              <a:buNone/>
              <a:defRPr/>
            </a:pPr>
            <a:endParaRPr lang="en-US" dirty="0" smtClean="0">
              <a:latin typeface="Times New Roman" pitchFamily="18" charset="0"/>
              <a:cs typeface="Times New Roman" pitchFamily="18" charset="0"/>
            </a:endParaRPr>
          </a:p>
          <a:p>
            <a:pPr marL="274320" indent="-274320">
              <a:buClr>
                <a:schemeClr val="accent3"/>
              </a:buClr>
              <a:buFont typeface="Wingdings" pitchFamily="2" charset="2"/>
              <a:buChar char="q"/>
              <a:defRPr/>
            </a:pPr>
            <a:r>
              <a:rPr lang="en-US" sz="2800" dirty="0" smtClean="0">
                <a:latin typeface="Times New Roman" pitchFamily="18" charset="0"/>
                <a:cs typeface="Times New Roman" pitchFamily="18" charset="0"/>
              </a:rPr>
              <a:t> RMS values of a sinusoid are calculated using the formula</a:t>
            </a:r>
          </a:p>
          <a:p>
            <a:pPr marL="274320" indent="-274320" eaLnBrk="1" fontAlgn="auto" hangingPunct="1">
              <a:spcAft>
                <a:spcPts val="0"/>
              </a:spcAft>
              <a:buClr>
                <a:schemeClr val="accent3"/>
              </a:buClr>
              <a:buFont typeface="Wingdings 2"/>
              <a:buChar char=""/>
              <a:defRPr/>
            </a:pPr>
            <a:endParaRPr lang="en-US" sz="2800" dirty="0" smtClean="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pitchFamily="2" charset="2"/>
              <a:buChar char="q"/>
              <a:defRPr/>
            </a:pPr>
            <a:r>
              <a:rPr lang="en-US" sz="2800" dirty="0" smtClean="0">
                <a:latin typeface="Times New Roman" pitchFamily="18" charset="0"/>
                <a:cs typeface="Times New Roman" pitchFamily="18" charset="0"/>
              </a:rPr>
              <a:t> Phase angle for a sinusoid is calculated with respect to a reference.</a:t>
            </a:r>
          </a:p>
          <a:p>
            <a:pPr marL="640080" lvl="1" indent="-246888" eaLnBrk="1" fontAlgn="auto" hangingPunct="1">
              <a:spcAft>
                <a:spcPts val="0"/>
              </a:spcAft>
              <a:buFont typeface="Wingdings 2"/>
              <a:buChar char=""/>
              <a:defRPr/>
            </a:pPr>
            <a:r>
              <a:rPr lang="en-US" dirty="0" smtClean="0">
                <a:latin typeface="Times New Roman" pitchFamily="18" charset="0"/>
                <a:cs typeface="Times New Roman" pitchFamily="18" charset="0"/>
              </a:rPr>
              <a:t>A signal lags a reference when </a:t>
            </a:r>
            <a:r>
              <a:rPr lang="en-US" dirty="0" err="1" smtClean="0">
                <a:latin typeface="Times New Roman" pitchFamily="18" charset="0"/>
                <a:cs typeface="Times New Roman" pitchFamily="18" charset="0"/>
              </a:rPr>
              <a:t>f</a:t>
            </a:r>
            <a:r>
              <a:rPr lang="en-US" baseline="-25000" dirty="0" err="1" smtClean="0">
                <a:latin typeface="Times New Roman" pitchFamily="18" charset="0"/>
                <a:cs typeface="Times New Roman" pitchFamily="18" charset="0"/>
              </a:rPr>
              <a:t>signal</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f</a:t>
            </a:r>
            <a:r>
              <a:rPr lang="en-US" baseline="-25000" dirty="0" err="1" smtClean="0">
                <a:latin typeface="Times New Roman" pitchFamily="18" charset="0"/>
                <a:cs typeface="Times New Roman" pitchFamily="18" charset="0"/>
              </a:rPr>
              <a:t>reference</a:t>
            </a:r>
            <a:r>
              <a:rPr lang="en-US" dirty="0" smtClean="0">
                <a:latin typeface="Times New Roman" pitchFamily="18" charset="0"/>
                <a:cs typeface="Times New Roman" pitchFamily="18" charset="0"/>
              </a:rPr>
              <a:t> &lt; 0</a:t>
            </a:r>
            <a:r>
              <a:rPr lang="en-US" baseline="30000" dirty="0" smtClean="0">
                <a:latin typeface="Times New Roman" pitchFamily="18" charset="0"/>
                <a:cs typeface="Times New Roman" pitchFamily="18" charset="0"/>
              </a:rPr>
              <a:t>o</a:t>
            </a:r>
            <a:r>
              <a:rPr lang="en-US" dirty="0" smtClean="0">
                <a:latin typeface="Times New Roman" pitchFamily="18" charset="0"/>
                <a:cs typeface="Times New Roman" pitchFamily="18" charset="0"/>
              </a:rPr>
              <a:t>.</a:t>
            </a:r>
          </a:p>
          <a:p>
            <a:pPr marL="640080" lvl="1" indent="-246888" eaLnBrk="1" fontAlgn="auto" hangingPunct="1">
              <a:spcAft>
                <a:spcPts val="0"/>
              </a:spcAft>
              <a:buFont typeface="Wingdings 2"/>
              <a:buChar char=""/>
              <a:defRPr/>
            </a:pPr>
            <a:r>
              <a:rPr lang="en-US" dirty="0" smtClean="0">
                <a:latin typeface="Times New Roman" pitchFamily="18" charset="0"/>
                <a:cs typeface="Times New Roman" pitchFamily="18" charset="0"/>
              </a:rPr>
              <a:t>It leads a reference when </a:t>
            </a:r>
            <a:r>
              <a:rPr lang="en-US" dirty="0" err="1" smtClean="0">
                <a:latin typeface="Times New Roman" pitchFamily="18" charset="0"/>
                <a:cs typeface="Times New Roman" pitchFamily="18" charset="0"/>
              </a:rPr>
              <a:t>f</a:t>
            </a:r>
            <a:r>
              <a:rPr lang="en-US" baseline="-25000" dirty="0" err="1" smtClean="0">
                <a:latin typeface="Times New Roman" pitchFamily="18" charset="0"/>
                <a:cs typeface="Times New Roman" pitchFamily="18" charset="0"/>
              </a:rPr>
              <a:t>signal</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f</a:t>
            </a:r>
            <a:r>
              <a:rPr lang="en-US" baseline="-25000" dirty="0" err="1" smtClean="0">
                <a:latin typeface="Times New Roman" pitchFamily="18" charset="0"/>
                <a:cs typeface="Times New Roman" pitchFamily="18" charset="0"/>
              </a:rPr>
              <a:t>reference</a:t>
            </a:r>
            <a:r>
              <a:rPr lang="en-US" dirty="0" smtClean="0">
                <a:latin typeface="Times New Roman" pitchFamily="18" charset="0"/>
                <a:cs typeface="Times New Roman" pitchFamily="18" charset="0"/>
              </a:rPr>
              <a:t> &gt; 0</a:t>
            </a:r>
            <a:r>
              <a:rPr lang="en-US" baseline="30000" dirty="0" smtClean="0">
                <a:latin typeface="Times New Roman" pitchFamily="18" charset="0"/>
                <a:cs typeface="Times New Roman" pitchFamily="18" charset="0"/>
              </a:rPr>
              <a:t>o</a:t>
            </a:r>
            <a:r>
              <a:rPr lang="en-US" dirty="0" smtClean="0">
                <a:latin typeface="Times New Roman" pitchFamily="18" charset="0"/>
                <a:cs typeface="Times New Roman" pitchFamily="18" charset="0"/>
              </a:rPr>
              <a:t>.</a:t>
            </a:r>
            <a:endParaRPr lang="en-US" baseline="30000" dirty="0" smtClean="0">
              <a:latin typeface="Times New Roman" pitchFamily="18" charset="0"/>
              <a:cs typeface="Times New Roman" pitchFamily="18" charset="0"/>
            </a:endParaRPr>
          </a:p>
        </p:txBody>
      </p:sp>
      <p:graphicFrame>
        <p:nvGraphicFramePr>
          <p:cNvPr id="8194" name="Object 2"/>
          <p:cNvGraphicFramePr>
            <a:graphicFrameLocks noChangeAspect="1"/>
          </p:cNvGraphicFramePr>
          <p:nvPr/>
        </p:nvGraphicFramePr>
        <p:xfrm>
          <a:off x="5638800" y="2971800"/>
          <a:ext cx="1860550" cy="887413"/>
        </p:xfrm>
        <a:graphic>
          <a:graphicData uri="http://schemas.openxmlformats.org/presentationml/2006/ole">
            <p:oleObj spid="_x0000_s8194" name="Equation" r:id="rId4" imgW="965160" imgH="393480" progId="Equation.3">
              <p:embed/>
            </p:oleObj>
          </a:graphicData>
        </a:graphic>
      </p:graphicFrame>
      <p:graphicFrame>
        <p:nvGraphicFramePr>
          <p:cNvPr id="8195" name="Content Placeholder 3"/>
          <p:cNvGraphicFramePr>
            <a:graphicFrameLocks noChangeAspect="1"/>
          </p:cNvGraphicFramePr>
          <p:nvPr/>
        </p:nvGraphicFramePr>
        <p:xfrm>
          <a:off x="2057400" y="3048000"/>
          <a:ext cx="3048000" cy="590550"/>
        </p:xfrm>
        <a:graphic>
          <a:graphicData uri="http://schemas.openxmlformats.org/presentationml/2006/ole">
            <p:oleObj spid="_x0000_s8195" name="Equation" r:id="rId5" imgW="1244520" imgH="241200" progId="Equation.3">
              <p:embed/>
            </p:oleObj>
          </a:graphicData>
        </a:graphic>
      </p:graphicFrame>
      <p:graphicFrame>
        <p:nvGraphicFramePr>
          <p:cNvPr id="8196" name="Object 4"/>
          <p:cNvGraphicFramePr>
            <a:graphicFrameLocks noChangeAspect="1"/>
          </p:cNvGraphicFramePr>
          <p:nvPr/>
        </p:nvGraphicFramePr>
        <p:xfrm>
          <a:off x="2362200" y="3990975"/>
          <a:ext cx="2667000" cy="985838"/>
        </p:xfrm>
        <a:graphic>
          <a:graphicData uri="http://schemas.openxmlformats.org/presentationml/2006/ole">
            <p:oleObj spid="_x0000_s8196" name="Equation" r:id="rId6" imgW="1320480" imgH="520560" progId="Equation.3">
              <p:embed/>
            </p:oleObj>
          </a:graphicData>
        </a:graphic>
      </p:graphicFrame>
      <p:graphicFrame>
        <p:nvGraphicFramePr>
          <p:cNvPr id="8197" name="Object 5"/>
          <p:cNvGraphicFramePr>
            <a:graphicFrameLocks noChangeAspect="1"/>
          </p:cNvGraphicFramePr>
          <p:nvPr/>
        </p:nvGraphicFramePr>
        <p:xfrm>
          <a:off x="5715000" y="4267200"/>
          <a:ext cx="2170113" cy="549275"/>
        </p:xfrm>
        <a:graphic>
          <a:graphicData uri="http://schemas.openxmlformats.org/presentationml/2006/ole">
            <p:oleObj spid="_x0000_s8197" name="Equation" r:id="rId7" imgW="952200" imgH="241200" progId="Equation.3">
              <p:embed/>
            </p:oleObj>
          </a:graphicData>
        </a:graphic>
      </p:graphicFrame>
    </p:spTree>
    <p:custDataLst>
      <p:tags r:id="rId2"/>
    </p:custDataLst>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4800" b="1" dirty="0" smtClean="0">
                <a:latin typeface="Times New Roman" pitchFamily="18" charset="0"/>
                <a:cs typeface="Times New Roman" pitchFamily="18" charset="0"/>
              </a:rPr>
              <a:t>             </a:t>
            </a:r>
          </a:p>
          <a:p>
            <a:pPr>
              <a:buNone/>
            </a:pPr>
            <a:endParaRPr lang="en-US" sz="4800" b="1" dirty="0">
              <a:latin typeface="Times New Roman" pitchFamily="18" charset="0"/>
              <a:cs typeface="Times New Roman" pitchFamily="18" charset="0"/>
            </a:endParaRPr>
          </a:p>
          <a:p>
            <a:pPr>
              <a:buNone/>
            </a:pPr>
            <a:r>
              <a:rPr lang="en-US" sz="4800" b="1" smtClean="0">
                <a:latin typeface="Times New Roman" pitchFamily="18" charset="0"/>
                <a:cs typeface="Times New Roman" pitchFamily="18" charset="0"/>
              </a:rPr>
              <a:t>              THANK </a:t>
            </a:r>
            <a:r>
              <a:rPr lang="en-US" sz="4800" b="1" dirty="0" smtClean="0">
                <a:latin typeface="Times New Roman" pitchFamily="18" charset="0"/>
                <a:cs typeface="Times New Roman" pitchFamily="18" charset="0"/>
              </a:rPr>
              <a:t>YOU </a:t>
            </a:r>
            <a:endParaRPr lang="en-US" sz="4800" b="1" dirty="0">
              <a:latin typeface="Times New Roman" pitchFamily="18" charset="0"/>
              <a:cs typeface="Times New Roman" pitchFamily="18" charset="0"/>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b="1" dirty="0" smtClean="0">
                <a:latin typeface="Times New Roman" pitchFamily="18" charset="0"/>
                <a:cs typeface="Times New Roman" pitchFamily="18" charset="0"/>
              </a:rPr>
              <a:t>Characteristics of a Sine Wave</a:t>
            </a:r>
          </a:p>
        </p:txBody>
      </p:sp>
      <p:sp>
        <p:nvSpPr>
          <p:cNvPr id="3" name="Content Placeholder 2"/>
          <p:cNvSpPr>
            <a:spLocks noGrp="1"/>
          </p:cNvSpPr>
          <p:nvPr>
            <p:ph idx="1"/>
          </p:nvPr>
        </p:nvSpPr>
        <p:spPr/>
        <p:txBody>
          <a:bodyPr>
            <a:normAutofit fontScale="70000" lnSpcReduction="20000"/>
          </a:bodyPr>
          <a:lstStyle/>
          <a:p>
            <a:pPr marL="274320" indent="-274320" eaLnBrk="1" fontAlgn="auto" hangingPunct="1">
              <a:spcAft>
                <a:spcPts val="0"/>
              </a:spcAft>
              <a:buClr>
                <a:schemeClr val="accent3"/>
              </a:buClr>
              <a:buFont typeface="Wingdings 2"/>
              <a:buChar char=""/>
              <a:defRPr/>
            </a:pPr>
            <a:r>
              <a:rPr lang="en-US" dirty="0" smtClean="0"/>
              <a:t>The length of time it takes to complete one cycle or conversely the number of cycles that occur in one second.</a:t>
            </a:r>
          </a:p>
          <a:p>
            <a:pPr marL="640080" lvl="1" indent="-246888" eaLnBrk="1" fontAlgn="auto" hangingPunct="1">
              <a:spcAft>
                <a:spcPts val="0"/>
              </a:spcAft>
              <a:buFont typeface="Wingdings 2"/>
              <a:buChar char=""/>
              <a:defRPr/>
            </a:pPr>
            <a:r>
              <a:rPr lang="en-US" dirty="0" smtClean="0"/>
              <a:t>Period</a:t>
            </a:r>
          </a:p>
          <a:p>
            <a:pPr marL="640080" lvl="1" indent="-246888" eaLnBrk="1" fontAlgn="auto" hangingPunct="1">
              <a:spcAft>
                <a:spcPts val="0"/>
              </a:spcAft>
              <a:buFont typeface="Wingdings 2"/>
              <a:buChar char=""/>
              <a:defRPr/>
            </a:pPr>
            <a:r>
              <a:rPr lang="en-US" dirty="0" smtClean="0"/>
              <a:t>Frequency</a:t>
            </a:r>
          </a:p>
          <a:p>
            <a:pPr marL="640080" lvl="1" indent="-246888" eaLnBrk="1" fontAlgn="auto" hangingPunct="1">
              <a:spcAft>
                <a:spcPts val="0"/>
              </a:spcAft>
              <a:buFont typeface="Wingdings 2"/>
              <a:buChar char=""/>
              <a:defRPr/>
            </a:pPr>
            <a:r>
              <a:rPr lang="en-US" dirty="0" smtClean="0"/>
              <a:t>Angular Frequency</a:t>
            </a:r>
          </a:p>
          <a:p>
            <a:pPr marL="274320" indent="-274320" eaLnBrk="1" fontAlgn="auto" hangingPunct="1">
              <a:spcAft>
                <a:spcPts val="0"/>
              </a:spcAft>
              <a:buClr>
                <a:schemeClr val="accent3"/>
              </a:buClr>
              <a:buFont typeface="Wingdings 2"/>
              <a:buChar char=""/>
              <a:defRPr/>
            </a:pPr>
            <a:r>
              <a:rPr lang="en-US" dirty="0" smtClean="0"/>
              <a:t>The maximum and minimum voltage or current swing</a:t>
            </a:r>
          </a:p>
          <a:p>
            <a:pPr marL="640080" lvl="1" indent="-246888" eaLnBrk="1" fontAlgn="auto" hangingPunct="1">
              <a:spcAft>
                <a:spcPts val="0"/>
              </a:spcAft>
              <a:buFont typeface="Wingdings 2"/>
              <a:buChar char=""/>
              <a:defRPr/>
            </a:pPr>
            <a:r>
              <a:rPr lang="en-US" dirty="0" smtClean="0"/>
              <a:t>Amplitude</a:t>
            </a:r>
          </a:p>
          <a:p>
            <a:pPr marL="640080" lvl="1" indent="-246888" eaLnBrk="1" fontAlgn="auto" hangingPunct="1">
              <a:spcAft>
                <a:spcPts val="0"/>
              </a:spcAft>
              <a:buFont typeface="Wingdings 2"/>
              <a:buChar char=""/>
              <a:defRPr/>
            </a:pPr>
            <a:r>
              <a:rPr lang="en-US" dirty="0" smtClean="0"/>
              <a:t>Peak-to-peak amplitude</a:t>
            </a:r>
          </a:p>
          <a:p>
            <a:pPr marL="640080" lvl="1" indent="-246888" eaLnBrk="1" fontAlgn="auto" hangingPunct="1">
              <a:spcAft>
                <a:spcPts val="0"/>
              </a:spcAft>
              <a:buFont typeface="Wingdings 2"/>
              <a:buChar char=""/>
              <a:defRPr/>
            </a:pPr>
            <a:r>
              <a:rPr lang="en-US" dirty="0" smtClean="0"/>
              <a:t>Value of the root mean square (RMS)</a:t>
            </a:r>
          </a:p>
          <a:p>
            <a:pPr marL="274320" indent="-274320" eaLnBrk="1" fontAlgn="auto" hangingPunct="1">
              <a:spcAft>
                <a:spcPts val="0"/>
              </a:spcAft>
              <a:buClr>
                <a:schemeClr val="accent3"/>
              </a:buClr>
              <a:buFont typeface="Wingdings 2"/>
              <a:buChar char=""/>
              <a:defRPr/>
            </a:pPr>
            <a:r>
              <a:rPr lang="en-US" dirty="0" smtClean="0"/>
              <a:t>Average value of a sine wave</a:t>
            </a:r>
          </a:p>
          <a:p>
            <a:pPr marL="640080" lvl="1" indent="-246888" eaLnBrk="1" fontAlgn="auto" hangingPunct="1">
              <a:spcAft>
                <a:spcPts val="0"/>
              </a:spcAft>
              <a:buFont typeface="Wingdings 2"/>
              <a:buChar char=""/>
              <a:defRPr/>
            </a:pPr>
            <a:r>
              <a:rPr lang="en-US" dirty="0" smtClean="0"/>
              <a:t>DC offset</a:t>
            </a:r>
          </a:p>
          <a:p>
            <a:pPr marL="274320" indent="-274320" eaLnBrk="1" fontAlgn="auto" hangingPunct="1">
              <a:spcAft>
                <a:spcPts val="0"/>
              </a:spcAft>
              <a:buClr>
                <a:schemeClr val="accent3"/>
              </a:buClr>
              <a:buFont typeface="Wingdings 2"/>
              <a:buChar char=""/>
              <a:defRPr/>
            </a:pPr>
            <a:r>
              <a:rPr lang="en-US" dirty="0" smtClean="0"/>
              <a:t>Comparison between two sine waves</a:t>
            </a:r>
          </a:p>
          <a:p>
            <a:pPr marL="640080" lvl="1" indent="-246888" eaLnBrk="1" fontAlgn="auto" hangingPunct="1">
              <a:spcAft>
                <a:spcPts val="0"/>
              </a:spcAft>
              <a:buFont typeface="Wingdings 2"/>
              <a:buChar char=""/>
              <a:defRPr/>
            </a:pPr>
            <a:r>
              <a:rPr lang="en-US" dirty="0" smtClean="0"/>
              <a:t>Phase angle</a:t>
            </a:r>
          </a:p>
          <a:p>
            <a:pPr marL="640080" lvl="1" indent="-246888" eaLnBrk="1" fontAlgn="auto" hangingPunct="1">
              <a:spcAft>
                <a:spcPts val="0"/>
              </a:spcAft>
              <a:buFont typeface="Wingdings 2"/>
              <a:buChar char=""/>
              <a:defRPr/>
            </a:pPr>
            <a:r>
              <a:rPr lang="en-US" dirty="0" smtClean="0"/>
              <a:t>Lagging and leading signals</a:t>
            </a:r>
          </a:p>
        </p:txBody>
      </p:sp>
    </p:spTree>
    <p:custDataLst>
      <p:tags r:id="rId1"/>
    </p:custData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p:cNvPicPr>
            <a:picLocks noChangeAspect="1" noChangeArrowheads="1"/>
          </p:cNvPicPr>
          <p:nvPr/>
        </p:nvPicPr>
        <p:blipFill>
          <a:blip r:embed="rId3"/>
          <a:srcRect/>
          <a:stretch>
            <a:fillRect/>
          </a:stretch>
        </p:blipFill>
        <p:spPr bwMode="auto">
          <a:xfrm>
            <a:off x="1066800" y="990600"/>
            <a:ext cx="7010400" cy="5584825"/>
          </a:xfrm>
          <a:prstGeom prst="rect">
            <a:avLst/>
          </a:prstGeom>
          <a:noFill/>
          <a:ln w="9525">
            <a:noFill/>
            <a:miter lim="800000"/>
            <a:headEnd/>
            <a:tailEnd/>
          </a:ln>
        </p:spPr>
      </p:pic>
    </p:spTree>
    <p:custDataLst>
      <p:tags r:id="rId1"/>
    </p:custData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p:txBody>
          <a:bodyPr/>
          <a:lstStyle/>
          <a:p>
            <a:pPr eaLnBrk="1" hangingPunct="1"/>
            <a:r>
              <a:rPr lang="en-US" b="1" dirty="0" smtClean="0">
                <a:latin typeface="Times New Roman" pitchFamily="18" charset="0"/>
                <a:cs typeface="Times New Roman" pitchFamily="18" charset="0"/>
              </a:rPr>
              <a:t>Period, T</a:t>
            </a:r>
          </a:p>
        </p:txBody>
      </p:sp>
      <p:pic>
        <p:nvPicPr>
          <p:cNvPr id="1029" name="Picture 6"/>
          <p:cNvPicPr>
            <a:picLocks noGrp="1" noChangeAspect="1" noChangeArrowheads="1"/>
          </p:cNvPicPr>
          <p:nvPr>
            <p:ph idx="1"/>
          </p:nvPr>
        </p:nvPicPr>
        <p:blipFill>
          <a:blip r:embed="rId4"/>
          <a:srcRect/>
          <a:stretch>
            <a:fillRect/>
          </a:stretch>
        </p:blipFill>
        <p:spPr>
          <a:xfrm>
            <a:off x="381000" y="2057400"/>
            <a:ext cx="4648200" cy="3743325"/>
          </a:xfrm>
          <a:noFill/>
        </p:spPr>
      </p:pic>
      <p:graphicFrame>
        <p:nvGraphicFramePr>
          <p:cNvPr id="1026" name="Object 3"/>
          <p:cNvGraphicFramePr>
            <a:graphicFrameLocks noChangeAspect="1"/>
          </p:cNvGraphicFramePr>
          <p:nvPr/>
        </p:nvGraphicFramePr>
        <p:xfrm>
          <a:off x="4953000" y="6015038"/>
          <a:ext cx="4191000" cy="842962"/>
        </p:xfrm>
        <a:graphic>
          <a:graphicData uri="http://schemas.openxmlformats.org/presentationml/2006/ole">
            <p:oleObj spid="_x0000_s1026" name="Equation" r:id="rId5" imgW="1612800" imgH="393480" progId="Equation.3">
              <p:embed/>
            </p:oleObj>
          </a:graphicData>
        </a:graphic>
      </p:graphicFrame>
      <p:sp>
        <p:nvSpPr>
          <p:cNvPr id="1028" name="TextBox 5"/>
          <p:cNvSpPr txBox="1">
            <a:spLocks noChangeArrowheads="1"/>
          </p:cNvSpPr>
          <p:nvPr/>
        </p:nvSpPr>
        <p:spPr bwMode="auto">
          <a:xfrm>
            <a:off x="5410200" y="1905000"/>
            <a:ext cx="3505200" cy="4094163"/>
          </a:xfrm>
          <a:prstGeom prst="rect">
            <a:avLst/>
          </a:prstGeom>
          <a:noFill/>
          <a:ln w="9525">
            <a:noFill/>
            <a:miter lim="800000"/>
            <a:headEnd/>
            <a:tailEnd/>
          </a:ln>
        </p:spPr>
        <p:txBody>
          <a:bodyPr>
            <a:spAutoFit/>
          </a:bodyPr>
          <a:lstStyle/>
          <a:p>
            <a:r>
              <a:rPr lang="en-US" sz="2000">
                <a:latin typeface="Constantia" pitchFamily="18" charset="0"/>
              </a:rPr>
              <a:t>The time that it takes for a sine wave to complete one full cycle.  This can be measured by finding the times at which the signal crosses zero (need two zero crossings).   The unit usually used is seconds (s). </a:t>
            </a:r>
          </a:p>
          <a:p>
            <a:endParaRPr lang="en-US" sz="2000">
              <a:latin typeface="Constantia" pitchFamily="18" charset="0"/>
            </a:endParaRPr>
          </a:p>
          <a:p>
            <a:r>
              <a:rPr lang="en-US" sz="2000">
                <a:latin typeface="Constantia" pitchFamily="18" charset="0"/>
              </a:rPr>
              <a:t>An alternative way to measure the period is to determine the time required for the sine wave return to the same maximum or minimum value.</a:t>
            </a:r>
          </a:p>
        </p:txBody>
      </p:sp>
      <p:sp>
        <p:nvSpPr>
          <p:cNvPr id="1030" name="TextBox 5"/>
          <p:cNvSpPr txBox="1">
            <a:spLocks noChangeArrowheads="1"/>
          </p:cNvSpPr>
          <p:nvPr/>
        </p:nvSpPr>
        <p:spPr bwMode="auto">
          <a:xfrm>
            <a:off x="2057400" y="5334000"/>
            <a:ext cx="1828800" cy="369888"/>
          </a:xfrm>
          <a:prstGeom prst="rect">
            <a:avLst/>
          </a:prstGeom>
          <a:noFill/>
          <a:ln w="9525">
            <a:noFill/>
            <a:miter lim="800000"/>
            <a:headEnd/>
            <a:tailEnd/>
          </a:ln>
        </p:spPr>
        <p:txBody>
          <a:bodyPr>
            <a:spAutoFit/>
          </a:bodyPr>
          <a:lstStyle/>
          <a:p>
            <a:r>
              <a:rPr lang="en-US"/>
              <a:t>t</a:t>
            </a:r>
            <a:r>
              <a:rPr lang="en-US" baseline="-25000"/>
              <a:t>1</a:t>
            </a:r>
            <a:r>
              <a:rPr lang="en-US"/>
              <a:t>                   t</a:t>
            </a:r>
            <a:r>
              <a:rPr lang="en-US" baseline="-25000"/>
              <a:t>2</a:t>
            </a:r>
            <a:r>
              <a:rPr lang="en-US"/>
              <a:t>   </a:t>
            </a:r>
          </a:p>
        </p:txBody>
      </p:sp>
    </p:spTree>
    <p:custDataLst>
      <p:tags r:id="rId2"/>
    </p:custDataLst>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itle 1"/>
          <p:cNvSpPr>
            <a:spLocks noGrp="1"/>
          </p:cNvSpPr>
          <p:nvPr>
            <p:ph type="title"/>
          </p:nvPr>
        </p:nvSpPr>
        <p:spPr/>
        <p:txBody>
          <a:bodyPr/>
          <a:lstStyle/>
          <a:p>
            <a:pPr eaLnBrk="1" hangingPunct="1"/>
            <a:r>
              <a:rPr lang="en-US" b="1" dirty="0" smtClean="0">
                <a:latin typeface="Times New Roman" pitchFamily="18" charset="0"/>
                <a:cs typeface="Times New Roman" pitchFamily="18" charset="0"/>
              </a:rPr>
              <a:t>Frequency, f</a:t>
            </a:r>
          </a:p>
        </p:txBody>
      </p:sp>
      <p:sp>
        <p:nvSpPr>
          <p:cNvPr id="2053" name="Content Placeholder 2"/>
          <p:cNvSpPr>
            <a:spLocks noGrp="1"/>
          </p:cNvSpPr>
          <p:nvPr>
            <p:ph idx="1"/>
          </p:nvPr>
        </p:nvSpPr>
        <p:spPr>
          <a:xfrm>
            <a:off x="0" y="1600200"/>
            <a:ext cx="9144000" cy="5257800"/>
          </a:xfrm>
        </p:spPr>
        <p:txBody>
          <a:bodyPr>
            <a:normAutofit/>
          </a:bodyPr>
          <a:lstStyle/>
          <a:p>
            <a:pPr algn="just" eaLnBrk="1" hangingPunct="1"/>
            <a:r>
              <a:rPr lang="en-US" sz="2800" dirty="0" smtClean="0">
                <a:latin typeface="Times New Roman" pitchFamily="18" charset="0"/>
                <a:cs typeface="Times New Roman" pitchFamily="18" charset="0"/>
              </a:rPr>
              <a:t>The number of cycles a sine wave will complete in one second(fractions are okay).  The unit is cycles/second or Hertz (Hz).</a:t>
            </a:r>
          </a:p>
          <a:p>
            <a:pPr eaLnBrk="1" hangingPunct="1">
              <a:buFont typeface="Wingdings 2" pitchFamily="18" charset="2"/>
              <a:buNone/>
            </a:pPr>
            <a:endParaRPr lang="en-US" sz="2800" dirty="0" smtClean="0">
              <a:latin typeface="Times New Roman" pitchFamily="18" charset="0"/>
              <a:cs typeface="Times New Roman" pitchFamily="18" charset="0"/>
            </a:endParaRPr>
          </a:p>
          <a:p>
            <a:pPr lvl="1">
              <a:buNone/>
            </a:pPr>
            <a:endParaRPr lang="en-US" dirty="0">
              <a:latin typeface="Times New Roman" pitchFamily="18" charset="0"/>
              <a:cs typeface="Times New Roman" pitchFamily="18" charset="0"/>
            </a:endParaRPr>
          </a:p>
          <a:p>
            <a:pPr lvl="1">
              <a:buFont typeface="Arial" pitchFamily="34" charset="0"/>
              <a:buChar char="•"/>
            </a:pPr>
            <a:r>
              <a:rPr lang="en-US" dirty="0" smtClean="0">
                <a:latin typeface="Times New Roman" pitchFamily="18" charset="0"/>
                <a:cs typeface="Times New Roman" pitchFamily="18" charset="0"/>
              </a:rPr>
              <a:t>The longer the period, the lower the frequency is.</a:t>
            </a:r>
          </a:p>
          <a:p>
            <a:pPr lvl="1">
              <a:buFont typeface="Arial" pitchFamily="34" charset="0"/>
              <a:buChar char="•"/>
            </a:pPr>
            <a:r>
              <a:rPr lang="en-US" dirty="0" smtClean="0">
                <a:latin typeface="Times New Roman" pitchFamily="18" charset="0"/>
                <a:cs typeface="Times New Roman" pitchFamily="18" charset="0"/>
              </a:rPr>
              <a:t>The shorter the period, the higher the frequency is.</a:t>
            </a:r>
          </a:p>
        </p:txBody>
      </p:sp>
      <p:graphicFrame>
        <p:nvGraphicFramePr>
          <p:cNvPr id="2050" name="Object 2"/>
          <p:cNvGraphicFramePr>
            <a:graphicFrameLocks noChangeAspect="1"/>
          </p:cNvGraphicFramePr>
          <p:nvPr/>
        </p:nvGraphicFramePr>
        <p:xfrm>
          <a:off x="3581400" y="2889250"/>
          <a:ext cx="1720850" cy="1377950"/>
        </p:xfrm>
        <a:graphic>
          <a:graphicData uri="http://schemas.openxmlformats.org/presentationml/2006/ole">
            <p:oleObj spid="_x0000_s2050" name="Equation" r:id="rId4" imgW="431640" imgH="393480" progId="Equation.3">
              <p:embed/>
            </p:oleObj>
          </a:graphicData>
        </a:graphic>
      </p:graphicFrame>
      <p:graphicFrame>
        <p:nvGraphicFramePr>
          <p:cNvPr id="2051" name="Object 2"/>
          <p:cNvGraphicFramePr>
            <a:graphicFrameLocks noChangeAspect="1"/>
          </p:cNvGraphicFramePr>
          <p:nvPr/>
        </p:nvGraphicFramePr>
        <p:xfrm>
          <a:off x="1752600" y="5029200"/>
          <a:ext cx="6073775" cy="1377950"/>
        </p:xfrm>
        <a:graphic>
          <a:graphicData uri="http://schemas.openxmlformats.org/presentationml/2006/ole">
            <p:oleObj spid="_x0000_s2051" name="Equation" r:id="rId5" imgW="1523880" imgH="393480" progId="Equation.3">
              <p:embed/>
            </p:oleObj>
          </a:graphicData>
        </a:graphic>
      </p:graphicFrame>
    </p:spTree>
    <p:custDataLst>
      <p:tags r:id="rId2"/>
    </p:custDataLst>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b="1" dirty="0" smtClean="0">
                <a:latin typeface="Times New Roman" pitchFamily="18" charset="0"/>
                <a:cs typeface="Times New Roman" pitchFamily="18" charset="0"/>
              </a:rPr>
              <a:t>Electric Utilities</a:t>
            </a:r>
          </a:p>
        </p:txBody>
      </p:sp>
      <p:sp>
        <p:nvSpPr>
          <p:cNvPr id="3" name="Content Placeholder 2"/>
          <p:cNvSpPr>
            <a:spLocks noGrp="1"/>
          </p:cNvSpPr>
          <p:nvPr>
            <p:ph idx="1"/>
          </p:nvPr>
        </p:nvSpPr>
        <p:spPr>
          <a:xfrm>
            <a:off x="0" y="1600200"/>
            <a:ext cx="9144000" cy="5257800"/>
          </a:xfrm>
        </p:spPr>
        <p:txBody>
          <a:bodyPr>
            <a:noAutofit/>
          </a:bodyPr>
          <a:lstStyle/>
          <a:p>
            <a:pPr marL="274320" indent="-274320" algn="just" eaLnBrk="1" fontAlgn="auto" hangingPunct="1">
              <a:spcAft>
                <a:spcPts val="0"/>
              </a:spcAft>
              <a:buClr>
                <a:schemeClr val="accent3"/>
              </a:buClr>
              <a:buFont typeface="Wingdings 2"/>
              <a:buChar char=""/>
              <a:defRPr/>
            </a:pPr>
            <a:r>
              <a:rPr lang="en-US" sz="2800" dirty="0" smtClean="0">
                <a:latin typeface="Times New Roman" pitchFamily="18" charset="0"/>
                <a:cs typeface="Times New Roman" pitchFamily="18" charset="0"/>
              </a:rPr>
              <a:t>Standardization on the frequency of the electricity distribution systems didn’t occur until the mid-1900’s.</a:t>
            </a:r>
          </a:p>
          <a:p>
            <a:pPr marL="284163" lvl="1" indent="-284163" algn="just" eaLnBrk="1" fontAlgn="auto" hangingPunct="1">
              <a:spcAft>
                <a:spcPts val="0"/>
              </a:spcAft>
              <a:buFont typeface="Wingdings 2"/>
              <a:buChar char=""/>
              <a:defRPr/>
            </a:pPr>
            <a:r>
              <a:rPr lang="en-US" dirty="0" smtClean="0">
                <a:latin typeface="Times New Roman" pitchFamily="18" charset="0"/>
                <a:cs typeface="Times New Roman" pitchFamily="18" charset="0"/>
              </a:rPr>
              <a:t>The frequency of the ac voltage supplied by power companies in the US is 60 Hz. </a:t>
            </a:r>
          </a:p>
          <a:p>
            <a:pPr marL="284163" lvl="1" indent="-223838" algn="just" eaLnBrk="1" fontAlgn="auto" hangingPunct="1">
              <a:spcAft>
                <a:spcPts val="0"/>
              </a:spcAft>
              <a:buFont typeface="Wingdings 2"/>
              <a:buChar char=""/>
              <a:defRPr/>
            </a:pPr>
            <a:r>
              <a:rPr lang="en-US" dirty="0" smtClean="0">
                <a:latin typeface="Times New Roman" pitchFamily="18" charset="0"/>
                <a:cs typeface="Times New Roman" pitchFamily="18" charset="0"/>
              </a:rPr>
              <a:t>The frequency used in much of Europe and Asia is 50 Hz.</a:t>
            </a:r>
          </a:p>
          <a:p>
            <a:pPr marL="284163" lvl="2" indent="-223838" algn="just" eaLnBrk="1" fontAlgn="auto" hangingPunct="1">
              <a:spcAft>
                <a:spcPts val="0"/>
              </a:spcAft>
              <a:buFont typeface="Wingdings 2"/>
              <a:buChar char=""/>
              <a:defRPr/>
            </a:pPr>
            <a:r>
              <a:rPr lang="en-US" sz="2800" dirty="0" smtClean="0">
                <a:latin typeface="Times New Roman" pitchFamily="18" charset="0"/>
                <a:cs typeface="Times New Roman" pitchFamily="18" charset="0"/>
              </a:rPr>
              <a:t>While some electronic circuits function properly when connected to a power supply operating at either frequency, some are designed for a specific frequency, which is one reason why power adaptors are needed when you travel.</a:t>
            </a:r>
          </a:p>
        </p:txBody>
      </p:sp>
    </p:spTree>
    <p:custDataLst>
      <p:tags r:id="rId1"/>
    </p:custDataLst>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itle 1"/>
          <p:cNvSpPr>
            <a:spLocks noGrp="1"/>
          </p:cNvSpPr>
          <p:nvPr>
            <p:ph type="title"/>
          </p:nvPr>
        </p:nvSpPr>
        <p:spPr/>
        <p:txBody>
          <a:bodyPr/>
          <a:lstStyle/>
          <a:p>
            <a:pPr eaLnBrk="1" hangingPunct="1"/>
            <a:r>
              <a:rPr lang="en-US" b="1" dirty="0" smtClean="0">
                <a:latin typeface="Times New Roman" pitchFamily="18" charset="0"/>
                <a:cs typeface="Times New Roman" pitchFamily="18" charset="0"/>
              </a:rPr>
              <a:t>Angular frequency</a:t>
            </a:r>
          </a:p>
        </p:txBody>
      </p:sp>
      <p:sp>
        <p:nvSpPr>
          <p:cNvPr id="3077" name="Content Placeholder 2"/>
          <p:cNvSpPr>
            <a:spLocks noGrp="1"/>
          </p:cNvSpPr>
          <p:nvPr>
            <p:ph idx="1"/>
          </p:nvPr>
        </p:nvSpPr>
        <p:spPr>
          <a:xfrm>
            <a:off x="0" y="1600200"/>
            <a:ext cx="9144000" cy="5257800"/>
          </a:xfrm>
        </p:spPr>
        <p:txBody>
          <a:bodyPr>
            <a:normAutofit/>
          </a:bodyPr>
          <a:lstStyle/>
          <a:p>
            <a:pPr algn="just" eaLnBrk="1" hangingPunct="1"/>
            <a:r>
              <a:rPr lang="en-US" sz="2800" dirty="0" smtClean="0">
                <a:latin typeface="Times New Roman" pitchFamily="18" charset="0"/>
                <a:cs typeface="Times New Roman" pitchFamily="18" charset="0"/>
              </a:rPr>
              <a:t>Motors are used in the alternators in coal- and gas-powered electric generation stations.  One full rotation of the motor shaft produces one complete cycle of the ac electricity produced.</a:t>
            </a:r>
          </a:p>
          <a:p>
            <a:pPr algn="just" eaLnBrk="1" hangingPunct="1"/>
            <a:r>
              <a:rPr lang="en-US" dirty="0" smtClean="0">
                <a:latin typeface="Times New Roman" pitchFamily="18" charset="0"/>
                <a:cs typeface="Times New Roman" pitchFamily="18" charset="0"/>
              </a:rPr>
              <a:t>Position of the motor shaft is measured in radians (</a:t>
            </a:r>
            <a:r>
              <a:rPr lang="en-US" dirty="0" err="1" smtClean="0">
                <a:latin typeface="Times New Roman" pitchFamily="18" charset="0"/>
                <a:cs typeface="Times New Roman" pitchFamily="18" charset="0"/>
              </a:rPr>
              <a:t>rad</a:t>
            </a:r>
            <a:r>
              <a:rPr lang="en-US" dirty="0" smtClean="0">
                <a:latin typeface="Times New Roman" pitchFamily="18" charset="0"/>
                <a:cs typeface="Times New Roman" pitchFamily="18" charset="0"/>
              </a:rPr>
              <a:t>) or degrees (</a:t>
            </a:r>
            <a:r>
              <a:rPr lang="en-US" baseline="30000" dirty="0" smtClean="0">
                <a:latin typeface="Times New Roman" pitchFamily="18" charset="0"/>
                <a:cs typeface="Times New Roman" pitchFamily="18" charset="0"/>
              </a:rPr>
              <a:t>o</a:t>
            </a:r>
            <a:r>
              <a:rPr lang="en-US" dirty="0" smtClean="0">
                <a:latin typeface="Times New Roman" pitchFamily="18" charset="0"/>
                <a:cs typeface="Times New Roman" pitchFamily="18" charset="0"/>
              </a:rPr>
              <a:t>).</a:t>
            </a:r>
          </a:p>
          <a:p>
            <a:pPr lvl="2" algn="just" eaLnBrk="1" hangingPunct="1"/>
            <a:r>
              <a:rPr lang="en-US" sz="2800" dirty="0" smtClean="0">
                <a:latin typeface="Times New Roman" pitchFamily="18" charset="0"/>
                <a:cs typeface="Times New Roman" pitchFamily="18" charset="0"/>
              </a:rPr>
              <a:t>1 </a:t>
            </a:r>
            <a:r>
              <a:rPr lang="en-US" sz="2800" dirty="0" err="1" smtClean="0">
                <a:latin typeface="Times New Roman" pitchFamily="18" charset="0"/>
                <a:cs typeface="Times New Roman" pitchFamily="18" charset="0"/>
              </a:rPr>
              <a:t>rad</a:t>
            </a:r>
            <a:r>
              <a:rPr lang="en-US" sz="2800" dirty="0" smtClean="0">
                <a:latin typeface="Times New Roman" pitchFamily="18" charset="0"/>
                <a:cs typeface="Times New Roman" pitchFamily="18" charset="0"/>
              </a:rPr>
              <a:t> = 57.3</a:t>
            </a:r>
            <a:r>
              <a:rPr lang="en-US" sz="2800" baseline="30000" dirty="0" smtClean="0">
                <a:latin typeface="Times New Roman" pitchFamily="18" charset="0"/>
                <a:cs typeface="Times New Roman" pitchFamily="18" charset="0"/>
              </a:rPr>
              <a:t>o</a:t>
            </a:r>
          </a:p>
          <a:p>
            <a:pPr lvl="2" algn="just" eaLnBrk="1" hangingPunct="1"/>
            <a:r>
              <a:rPr lang="en-US" sz="2800" dirty="0" smtClean="0">
                <a:latin typeface="Times New Roman" pitchFamily="18" charset="0"/>
                <a:cs typeface="Times New Roman" pitchFamily="18" charset="0"/>
              </a:rPr>
              <a:t>2p </a:t>
            </a:r>
            <a:r>
              <a:rPr lang="en-US" sz="2800" dirty="0" err="1" smtClean="0">
                <a:latin typeface="Times New Roman" pitchFamily="18" charset="0"/>
                <a:cs typeface="Times New Roman" pitchFamily="18" charset="0"/>
              </a:rPr>
              <a:t>rad</a:t>
            </a:r>
            <a:r>
              <a:rPr lang="en-US" sz="2800" dirty="0" smtClean="0">
                <a:latin typeface="Times New Roman" pitchFamily="18" charset="0"/>
                <a:cs typeface="Times New Roman" pitchFamily="18" charset="0"/>
              </a:rPr>
              <a:t> = 360</a:t>
            </a:r>
            <a:r>
              <a:rPr lang="en-US" sz="2800" baseline="30000" dirty="0" smtClean="0">
                <a:latin typeface="Times New Roman" pitchFamily="18" charset="0"/>
                <a:cs typeface="Times New Roman" pitchFamily="18" charset="0"/>
              </a:rPr>
              <a:t>o</a:t>
            </a:r>
            <a:endParaRPr lang="en-US" sz="2800" dirty="0" smtClean="0">
              <a:latin typeface="Times New Roman" pitchFamily="18" charset="0"/>
              <a:cs typeface="Times New Roman" pitchFamily="18" charset="0"/>
            </a:endParaRPr>
          </a:p>
        </p:txBody>
      </p:sp>
      <p:graphicFrame>
        <p:nvGraphicFramePr>
          <p:cNvPr id="3074" name="Object 2"/>
          <p:cNvGraphicFramePr>
            <a:graphicFrameLocks noChangeAspect="1"/>
          </p:cNvGraphicFramePr>
          <p:nvPr/>
        </p:nvGraphicFramePr>
        <p:xfrm>
          <a:off x="2438400" y="5899150"/>
          <a:ext cx="4267200" cy="501650"/>
        </p:xfrm>
        <a:graphic>
          <a:graphicData uri="http://schemas.openxmlformats.org/presentationml/2006/ole">
            <p:oleObj spid="_x0000_s3074" name="Equation" r:id="rId4" imgW="1663560" imgH="203040" progId="Equation.3">
              <p:embed/>
            </p:oleObj>
          </a:graphicData>
        </a:graphic>
      </p:graphicFrame>
      <p:graphicFrame>
        <p:nvGraphicFramePr>
          <p:cNvPr id="3075" name="Object 3"/>
          <p:cNvGraphicFramePr>
            <a:graphicFrameLocks noChangeAspect="1"/>
          </p:cNvGraphicFramePr>
          <p:nvPr/>
        </p:nvGraphicFramePr>
        <p:xfrm>
          <a:off x="3402013" y="4757738"/>
          <a:ext cx="2165350" cy="1033462"/>
        </p:xfrm>
        <a:graphic>
          <a:graphicData uri="http://schemas.openxmlformats.org/presentationml/2006/ole">
            <p:oleObj spid="_x0000_s3075" name="Equation" r:id="rId5" imgW="965160" imgH="393480" progId="Equation.3">
              <p:embed/>
            </p:oleObj>
          </a:graphicData>
        </a:graphic>
      </p:graphicFrame>
    </p:spTree>
    <p:custDataLst>
      <p:tags r:id="rId2"/>
    </p:custDataLst>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704850"/>
            <a:ext cx="8229600" cy="1143000"/>
          </a:xfrm>
        </p:spPr>
        <p:txBody>
          <a:bodyPr/>
          <a:lstStyle/>
          <a:p>
            <a:pPr eaLnBrk="1" hangingPunct="1"/>
            <a:r>
              <a:rPr lang="en-US" b="1" dirty="0" smtClean="0">
                <a:latin typeface="Times New Roman" pitchFamily="18" charset="0"/>
                <a:cs typeface="Times New Roman" pitchFamily="18" charset="0"/>
              </a:rPr>
              <a:t>Amplitude</a:t>
            </a:r>
          </a:p>
        </p:txBody>
      </p:sp>
      <p:sp>
        <p:nvSpPr>
          <p:cNvPr id="4100" name="Text Placeholder 3"/>
          <p:cNvSpPr>
            <a:spLocks noGrp="1"/>
          </p:cNvSpPr>
          <p:nvPr>
            <p:ph type="body" idx="1"/>
          </p:nvPr>
        </p:nvSpPr>
        <p:spPr>
          <a:xfrm>
            <a:off x="457200" y="1855788"/>
            <a:ext cx="4040188" cy="658812"/>
          </a:xfrm>
        </p:spPr>
        <p:txBody>
          <a:bodyPr/>
          <a:lstStyle/>
          <a:p>
            <a:pPr eaLnBrk="1" hangingPunct="1"/>
            <a:r>
              <a:rPr lang="en-US" smtClean="0"/>
              <a:t>Peak amplitude</a:t>
            </a:r>
          </a:p>
        </p:txBody>
      </p:sp>
      <p:pic>
        <p:nvPicPr>
          <p:cNvPr id="4102" name="Picture 7"/>
          <p:cNvPicPr>
            <a:picLocks noGrp="1" noChangeAspect="1" noChangeArrowheads="1"/>
          </p:cNvPicPr>
          <p:nvPr>
            <p:ph sz="half" idx="2"/>
          </p:nvPr>
        </p:nvPicPr>
        <p:blipFill>
          <a:blip r:embed="rId4"/>
          <a:srcRect/>
          <a:stretch>
            <a:fillRect/>
          </a:stretch>
        </p:blipFill>
        <p:spPr>
          <a:xfrm>
            <a:off x="457200" y="2590800"/>
            <a:ext cx="3933825" cy="3124200"/>
          </a:xfrm>
          <a:noFill/>
        </p:spPr>
      </p:pic>
      <p:sp>
        <p:nvSpPr>
          <p:cNvPr id="4101" name="Text Placeholder 5"/>
          <p:cNvSpPr>
            <a:spLocks noGrp="1"/>
          </p:cNvSpPr>
          <p:nvPr>
            <p:ph type="body" sz="quarter" idx="3"/>
          </p:nvPr>
        </p:nvSpPr>
        <p:spPr>
          <a:xfrm>
            <a:off x="4645025" y="1860550"/>
            <a:ext cx="4041775" cy="654050"/>
          </a:xfrm>
        </p:spPr>
        <p:txBody>
          <a:bodyPr/>
          <a:lstStyle/>
          <a:p>
            <a:pPr eaLnBrk="1" hangingPunct="1"/>
            <a:r>
              <a:rPr lang="en-US" smtClean="0"/>
              <a:t>Peak-to-Peak amplitude</a:t>
            </a:r>
          </a:p>
        </p:txBody>
      </p:sp>
      <p:pic>
        <p:nvPicPr>
          <p:cNvPr id="4103" name="Picture 8"/>
          <p:cNvPicPr>
            <a:picLocks noGrp="1" noChangeAspect="1" noChangeArrowheads="1"/>
          </p:cNvPicPr>
          <p:nvPr>
            <p:ph sz="quarter" idx="4"/>
          </p:nvPr>
        </p:nvPicPr>
        <p:blipFill>
          <a:blip r:embed="rId5"/>
          <a:srcRect/>
          <a:stretch>
            <a:fillRect/>
          </a:stretch>
        </p:blipFill>
        <p:spPr>
          <a:xfrm>
            <a:off x="4770438" y="2590800"/>
            <a:ext cx="3790950" cy="3095625"/>
          </a:xfrm>
          <a:noFill/>
        </p:spPr>
      </p:pic>
      <p:graphicFrame>
        <p:nvGraphicFramePr>
          <p:cNvPr id="4098" name="Object 4"/>
          <p:cNvGraphicFramePr>
            <a:graphicFrameLocks noChangeAspect="1"/>
          </p:cNvGraphicFramePr>
          <p:nvPr/>
        </p:nvGraphicFramePr>
        <p:xfrm>
          <a:off x="3886200" y="5791200"/>
          <a:ext cx="1143000" cy="904875"/>
        </p:xfrm>
        <a:graphic>
          <a:graphicData uri="http://schemas.openxmlformats.org/presentationml/2006/ole">
            <p:oleObj spid="_x0000_s4098" name="Equation" r:id="rId6" imgW="609480" imgH="482400" progId="Equation.3">
              <p:embed/>
            </p:oleObj>
          </a:graphicData>
        </a:graphic>
      </p:graphicFrame>
    </p:spTree>
    <p:custDataLst>
      <p:tags r:id="rId2"/>
    </p:custDataLst>
  </p:cSld>
  <p:clrMapOvr>
    <a:masterClrMapping/>
  </p:clrMapOvr>
  <p:transition>
    <p:dissolv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PSNARRATION" val="1,-210294756,C:\Kath\Courses\ECE2004\Online\Lectures\Alternating Current_Voltages.ppc"/>
</p:tagLst>
</file>

<file path=ppt/tags/tag10.xml><?xml version="1.0" encoding="utf-8"?>
<p:tagLst xmlns:a="http://schemas.openxmlformats.org/drawingml/2006/main" xmlns:r="http://schemas.openxmlformats.org/officeDocument/2006/relationships" xmlns:p="http://schemas.openxmlformats.org/presentationml/2006/main">
  <p:tag name="PPSNARRATION" val="10,-210294756,C:\Kath\Courses\ECE2004\Online\Lectures\Alternating Current_Voltages.ppc"/>
</p:tagLst>
</file>

<file path=ppt/tags/tag11.xml><?xml version="1.0" encoding="utf-8"?>
<p:tagLst xmlns:a="http://schemas.openxmlformats.org/drawingml/2006/main" xmlns:r="http://schemas.openxmlformats.org/officeDocument/2006/relationships" xmlns:p="http://schemas.openxmlformats.org/presentationml/2006/main">
  <p:tag name="PPSNARRATION" val="11,-210294756,C:\Kath\Courses\ECE2004\Online\Lectures\Alternating Current_Voltages.ppc"/>
</p:tagLst>
</file>

<file path=ppt/tags/tag12.xml><?xml version="1.0" encoding="utf-8"?>
<p:tagLst xmlns:a="http://schemas.openxmlformats.org/drawingml/2006/main" xmlns:r="http://schemas.openxmlformats.org/officeDocument/2006/relationships" xmlns:p="http://schemas.openxmlformats.org/presentationml/2006/main">
  <p:tag name="PPSNARRATION" val="12,-210294756,C:\Kath\Courses\ECE2004\Online\Lectures\Alternating Current_Voltages.ppc"/>
</p:tagLst>
</file>

<file path=ppt/tags/tag13.xml><?xml version="1.0" encoding="utf-8"?>
<p:tagLst xmlns:a="http://schemas.openxmlformats.org/drawingml/2006/main" xmlns:r="http://schemas.openxmlformats.org/officeDocument/2006/relationships" xmlns:p="http://schemas.openxmlformats.org/presentationml/2006/main">
  <p:tag name="PPSNARRATION" val="13,-210294756,C:\Kath\Courses\ECE2004\Online\Lectures\Alternating Current_Voltages.ppc"/>
</p:tagLst>
</file>

<file path=ppt/tags/tag14.xml><?xml version="1.0" encoding="utf-8"?>
<p:tagLst xmlns:a="http://schemas.openxmlformats.org/drawingml/2006/main" xmlns:r="http://schemas.openxmlformats.org/officeDocument/2006/relationships" xmlns:p="http://schemas.openxmlformats.org/presentationml/2006/main">
  <p:tag name="PPSNARRATION" val="14,-210294756,C:\Kath\Courses\ECE2004\Online\Lectures\Alternating Current_Voltages.ppc"/>
</p:tagLst>
</file>

<file path=ppt/tags/tag15.xml><?xml version="1.0" encoding="utf-8"?>
<p:tagLst xmlns:a="http://schemas.openxmlformats.org/drawingml/2006/main" xmlns:r="http://schemas.openxmlformats.org/officeDocument/2006/relationships" xmlns:p="http://schemas.openxmlformats.org/presentationml/2006/main">
  <p:tag name="PPSNARRATION" val="15,-210294756,C:\Kath\Courses\ECE2004\Online\Lectures\Alternating Current_Voltages.ppc"/>
</p:tagLst>
</file>

<file path=ppt/tags/tag16.xml><?xml version="1.0" encoding="utf-8"?>
<p:tagLst xmlns:a="http://schemas.openxmlformats.org/drawingml/2006/main" xmlns:r="http://schemas.openxmlformats.org/officeDocument/2006/relationships" xmlns:p="http://schemas.openxmlformats.org/presentationml/2006/main">
  <p:tag name="PPSNARRATION" val="16,-210294756,C:\Kath\Courses\ECE2004\Online\Lectures\Alternating Current_Voltages.ppc"/>
</p:tagLst>
</file>

<file path=ppt/tags/tag17.xml><?xml version="1.0" encoding="utf-8"?>
<p:tagLst xmlns:a="http://schemas.openxmlformats.org/drawingml/2006/main" xmlns:r="http://schemas.openxmlformats.org/officeDocument/2006/relationships" xmlns:p="http://schemas.openxmlformats.org/presentationml/2006/main">
  <p:tag name="PPSNARRATION" val="17,-210294756,C:\Kath\Courses\ECE2004\Online\Lectures\Alternating Current_Voltages.ppc"/>
</p:tagLst>
</file>

<file path=ppt/tags/tag18.xml><?xml version="1.0" encoding="utf-8"?>
<p:tagLst xmlns:a="http://schemas.openxmlformats.org/drawingml/2006/main" xmlns:r="http://schemas.openxmlformats.org/officeDocument/2006/relationships" xmlns:p="http://schemas.openxmlformats.org/presentationml/2006/main">
  <p:tag name="PPSNARRATION" val="18,-210294756,C:\Kath\Courses\ECE2004\Online\Lectures\Alternating Current_Voltages.ppc"/>
</p:tagLst>
</file>

<file path=ppt/tags/tag19.xml><?xml version="1.0" encoding="utf-8"?>
<p:tagLst xmlns:a="http://schemas.openxmlformats.org/drawingml/2006/main" xmlns:r="http://schemas.openxmlformats.org/officeDocument/2006/relationships" xmlns:p="http://schemas.openxmlformats.org/presentationml/2006/main">
  <p:tag name="PPSNARRATION" val="19,-210294756,C:\Kath\Courses\ECE2004\Online\Lectures\Alternating Current_Voltages.ppc"/>
</p:tagLst>
</file>

<file path=ppt/tags/tag2.xml><?xml version="1.0" encoding="utf-8"?>
<p:tagLst xmlns:a="http://schemas.openxmlformats.org/drawingml/2006/main" xmlns:r="http://schemas.openxmlformats.org/officeDocument/2006/relationships" xmlns:p="http://schemas.openxmlformats.org/presentationml/2006/main">
  <p:tag name="PPSNARRATION" val="2,-210294756,C:\Kath\Courses\ECE2004\Online\Lectures\Alternating Current_Voltages.ppc"/>
</p:tagLst>
</file>

<file path=ppt/tags/tag20.xml><?xml version="1.0" encoding="utf-8"?>
<p:tagLst xmlns:a="http://schemas.openxmlformats.org/drawingml/2006/main" xmlns:r="http://schemas.openxmlformats.org/officeDocument/2006/relationships" xmlns:p="http://schemas.openxmlformats.org/presentationml/2006/main">
  <p:tag name="PPSNARRATION" val="20,-210294756,C:\Kath\Courses\ECE2004\Online\Lectures\Alternating Current_Voltages.ppc"/>
</p:tagLst>
</file>

<file path=ppt/tags/tag3.xml><?xml version="1.0" encoding="utf-8"?>
<p:tagLst xmlns:a="http://schemas.openxmlformats.org/drawingml/2006/main" xmlns:r="http://schemas.openxmlformats.org/officeDocument/2006/relationships" xmlns:p="http://schemas.openxmlformats.org/presentationml/2006/main">
  <p:tag name="PPSNARRATION" val="3,-210294756,C:\Kath\Courses\ECE2004\Online\Lectures\Alternating Current_Voltages.ppc"/>
</p:tagLst>
</file>

<file path=ppt/tags/tag4.xml><?xml version="1.0" encoding="utf-8"?>
<p:tagLst xmlns:a="http://schemas.openxmlformats.org/drawingml/2006/main" xmlns:r="http://schemas.openxmlformats.org/officeDocument/2006/relationships" xmlns:p="http://schemas.openxmlformats.org/presentationml/2006/main">
  <p:tag name="PPSNARRATION" val="4,-210294756,C:\Kath\Courses\ECE2004\Online\Lectures\Alternating Current_Voltages.ppc"/>
</p:tagLst>
</file>

<file path=ppt/tags/tag5.xml><?xml version="1.0" encoding="utf-8"?>
<p:tagLst xmlns:a="http://schemas.openxmlformats.org/drawingml/2006/main" xmlns:r="http://schemas.openxmlformats.org/officeDocument/2006/relationships" xmlns:p="http://schemas.openxmlformats.org/presentationml/2006/main">
  <p:tag name="PPSNARRATION" val="5,-210294756,C:\Kath\Courses\ECE2004\Online\Lectures\Alternating Current_Voltages.ppc"/>
</p:tagLst>
</file>

<file path=ppt/tags/tag6.xml><?xml version="1.0" encoding="utf-8"?>
<p:tagLst xmlns:a="http://schemas.openxmlformats.org/drawingml/2006/main" xmlns:r="http://schemas.openxmlformats.org/officeDocument/2006/relationships" xmlns:p="http://schemas.openxmlformats.org/presentationml/2006/main">
  <p:tag name="PPSNARRATION" val="6,-210294756,C:\Kath\Courses\ECE2004\Online\Lectures\Alternating Current_Voltages.ppc"/>
</p:tagLst>
</file>

<file path=ppt/tags/tag7.xml><?xml version="1.0" encoding="utf-8"?>
<p:tagLst xmlns:a="http://schemas.openxmlformats.org/drawingml/2006/main" xmlns:r="http://schemas.openxmlformats.org/officeDocument/2006/relationships" xmlns:p="http://schemas.openxmlformats.org/presentationml/2006/main">
  <p:tag name="PPSNARRATION" val="7,-210294756,C:\Kath\Courses\ECE2004\Online\Lectures\Alternating Current_Voltages.ppc"/>
</p:tagLst>
</file>

<file path=ppt/tags/tag8.xml><?xml version="1.0" encoding="utf-8"?>
<p:tagLst xmlns:a="http://schemas.openxmlformats.org/drawingml/2006/main" xmlns:r="http://schemas.openxmlformats.org/officeDocument/2006/relationships" xmlns:p="http://schemas.openxmlformats.org/presentationml/2006/main">
  <p:tag name="PPSNARRATION" val="8,-210294756,C:\Kath\Courses\ECE2004\Online\Lectures\Alternating Current_Voltages.ppc"/>
</p:tagLst>
</file>

<file path=ppt/tags/tag9.xml><?xml version="1.0" encoding="utf-8"?>
<p:tagLst xmlns:a="http://schemas.openxmlformats.org/drawingml/2006/main" xmlns:r="http://schemas.openxmlformats.org/officeDocument/2006/relationships" xmlns:p="http://schemas.openxmlformats.org/presentationml/2006/main">
  <p:tag name="PPSNARRATION" val="9,-210294756,C:\Kath\Courses\ECE2004\Online\Lectures\Alternating Current_Voltages.ppc"/>
</p:tagLst>
</file>

<file path=ppt/theme/_rels/themeOverride1.xml.rels><?xml version="1.0" encoding="UTF-8" standalone="yes"?>
<Relationships xmlns="http://schemas.openxmlformats.org/package/2006/relationships"><Relationship Id="rId1" Type="http://schemas.openxmlformats.org/officeDocument/2006/relationships/image" Target="../media/image16.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Aspect</Template>
  <TotalTime>19</TotalTime>
  <Words>973</Words>
  <Application>Microsoft Office PowerPoint</Application>
  <PresentationFormat>On-screen Show (4:3)</PresentationFormat>
  <Paragraphs>115</Paragraphs>
  <Slides>21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Office Theme</vt:lpstr>
      <vt:lpstr>Equation</vt:lpstr>
      <vt:lpstr>Alternating Current and Voltages Sinusoidal Waves </vt:lpstr>
      <vt:lpstr>Objective of Lecture</vt:lpstr>
      <vt:lpstr>Characteristics of a Sine Wave</vt:lpstr>
      <vt:lpstr>Slide 4</vt:lpstr>
      <vt:lpstr>Period, T</vt:lpstr>
      <vt:lpstr>Frequency, f</vt:lpstr>
      <vt:lpstr>Electric Utilities</vt:lpstr>
      <vt:lpstr>Angular frequency</vt:lpstr>
      <vt:lpstr>Amplitude</vt:lpstr>
      <vt:lpstr>Instantaneous Value</vt:lpstr>
      <vt:lpstr>Average Value</vt:lpstr>
      <vt:lpstr>Root Mean Square (RMS)</vt:lpstr>
      <vt:lpstr>Phase Angle</vt:lpstr>
      <vt:lpstr>Calculation of Phase</vt:lpstr>
      <vt:lpstr>Slide 15</vt:lpstr>
      <vt:lpstr>Example #1 </vt:lpstr>
      <vt:lpstr>Example #1 (con’t)</vt:lpstr>
      <vt:lpstr>Lagging and Leading</vt:lpstr>
      <vt:lpstr>Writing Formulas</vt:lpstr>
      <vt:lpstr>Summary</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Alternating Current and Voltages Sinusoidal Waves </dc:title>
  <dc:creator>HCET-064</dc:creator>
  <cp:lastModifiedBy>NIKUNJ PATEL</cp:lastModifiedBy>
  <cp:revision>9</cp:revision>
  <dcterms:created xsi:type="dcterms:W3CDTF">2013-12-19T09:19:23Z</dcterms:created>
  <dcterms:modified xsi:type="dcterms:W3CDTF">2013-12-20T12:50:15Z</dcterms:modified>
</cp:coreProperties>
</file>